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9" r:id="rId38"/>
    <p:sldId id="297" r:id="rId39"/>
    <p:sldId id="298" r:id="rId40"/>
    <p:sldId id="300" r:id="rId41"/>
    <p:sldId id="301" r:id="rId42"/>
    <p:sldId id="302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2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10:53.18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1661 1,'699'18,"-687"-17,240 18,-96-9,15 3,-64-4,165-8,-127-3,-76 1,77 3,-145-2,0 0,1 0,-1 0,0 0,0 0,0 1,1-1,-1 0,0 1,0-1,0 1,0-1,0 1,0 0,2 0,-4 0,0 0,0-1,0 1,0 0,0-1,0 1,1 0,-1-1,-1 1,1-1,0 0,0 1,0-1,0 0,0 1,0-1,0 0,0 0,-1 0,-1 0,-218 30,-22 7,101-16,-636 102,4 41,597-109,187-62,16-5,17 1,63-9,-38 8,164-34,224-39,6 37,-379 42,111-20,-133 19,0 2,103 6,-59 1,-72-2,32 0,-46 1,-17-1,-6 1,-187 26,-19 4,-1254 121,1290-150,-291-37,320 21,-340-38,442 44,0-2,1-1,-73-31,86 30,6 2,-38-10,58 19,0 0,1 0,-1 0,0 0,0 0,0-1,1 1,-1-1,1 0,-1 1,1-1,0 0,-1-1,1 1,0 0,0-1,-2-3,4 5,0 1,0-1,0 1,0 0,0-1,1 1,-1-1,0 1,0-1,0 1,0 0,1-1,-1 1,0-1,0 1,1 0,-1-1,0 1,0 0,1 0,-1-1,0 1,1 0,-1 0,1-1,-1 1,0 0,1 0,-1 0,1 0,-1-1,0 1,1 0,-1 0,1 0,19-2,-18 1,218-2,33-2,401-60,-522 46,-56 8,90-3,431 15,-566-4,-31 3,1 0,-1 0,1 0,-1 0,0 0,1 0,-1 0,1-1,-1 1,0 0,1 0,-1 0,1 0,-1-1,0 1,1 0,-1 0,1-1,-1 1,0 0,0 0,1-1,-1 1,0 0,1-1,-1 1,0-1,0 1,0 0,0-1,1 1,-1-1,0 1,0 0,0-1,0 1,0-1,0 1,0-1,0 1,0 0,0-1,0 1,0-1,0 1,0-1,-1 1,1 0,0-1,0 1,0-1,-1 1,1 0,0-1,0 1,-1 0,1-1,0 1,-1 0,1 0,0-1,-1 1,1 0,-1 0,1 0,-1-1,-2-1,-1 0,1 0,-1 0,0 0,0 1,1-1,-1 1,0 0,0 0,-6 0,-47-2,31 3,-666-5,492 7,177-1,-44 9,-8 0,-309-7,248-4,321 3,0 8,267 49,-175-14,-172-29,-70-11,0 1,-1 2,1 2,59 25,-93-35,0 0,1 1,-1-1,0 1,0-1,0 1,1-1,-1 1,0 0,0 0,0 0,0-1,0 1,0 0,-1 0,1 0,0 1,0-1,-1 0,2 2,-3-2,1 0,0-1,-1 1,1 0,-1-1,1 1,-1 0,0-1,1 1,-1-1,0 1,1-1,-1 1,0-1,0 0,1 1,-1-1,0 0,0 1,0-1,1 0,-3 0,-11 3,-1-1,-20 1,-111-3,-263-36,377 32,-146-4,51 4,-242-34,179 16,164 19,13 2,0 0,0-1,-22-6,22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2:45.11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257 869,'13'-11,"1"1,0 1,1 0,0 1,23-10,-10 5,348-133,-310 123,-50 16,0 0,25-16,-32 17,0 1,0 0,0 0,1 1,0 0,-1 1,2 0,-1 0,0 1,11-1,191 3,-168 1,-1303-1,1257 0,1 0,0 0,-1 0,1 0,0 0,-1 0,1 0,0 0,0 1,-1-1,1 1,0-1,0 1,0-1,-2 2,3-2,0 0,0 1,0-1,0 0,0 1,0-1,0 1,0-1,0 0,0 1,0-1,0 0,0 1,0-1,0 0,1 1,-1-1,0 0,0 1,0-1,0 0,1 1,-1-1,0 0,0 0,1 1,-1-1,0 0,1 0,-1 1,1-1,35 21,2-8,72 17,-18-7,-60-16,-1 0,55 2,-10-1,134 11,259-9,-141-8,-270 2,81 14,-137-18,-1 1,0-1,0 0,0 0,0 1,0-1,0 1,0-1,0 1,0-1,0 1,0 0,0-1,0 1,0 0,0 0,0-1,1 3,-5 1,-10-8,-66-43,36 24,-19-8,43 20,17 9,0 1,0-1,-1 1,1 0,-1 0,1 0,0 0,-5-1,6 2,0 0,0 0,0 1,0-1,1 0,-1 1,0-1,0 0,1 1,-1-1,0 1,1-1,-1 1,0-1,1 1,-1 0,1-1,-1 1,1 0,-1-1,1 1,-1 0,1 0,0-1,-1 1,1 0,0 0,0 0,0-1,-1 1,1 0,0 0,0 1,-3 17,1 0,1 0,1 26,1-30,-1 0,-1 0,0-1,-1 1,0 0,-1-1,-7 20,-1-4,2 1,0 0,3 0,0 1,2 0,1 0,2 46,1-63,0-6,0 0,0 0,1 0,0 1,5 16,-5-24,-1 0,1-1,0 1,0 0,0-1,0 1,0-1,1 1,-1-1,0 1,1-1,-1 0,1 0,-1 0,1 0,-1 0,1 0,0 0,0 0,-1 0,1-1,0 1,0-1,0 0,0 1,0-1,0 0,-1 0,1 0,0 0,0-1,0 1,0 0,3-2,33-6,-18 3,0 1,25-2,-41 7,0-1,0-1,0 1,-1 0,1-1,0 0,0 0,-1 0,1 0,-1-1,1 1,-1-1,1 0,-1 0,0 0,0-1,0 1,0-1,0 1,-1-1,1 0,-1 0,0 0,0-1,0 1,0 0,0-1,-1 1,0-1,1 1,0-6,6-28,-1 0,4-74,-12-78,-1 74,3 33,-3-92,-1 156,0 0,-2 1,0-1,-10-21,7 19,1 0,-7-35,3-6,3 18,2 0,-2-54,9 615,-3-484,-2-1,-2 1,-1-1,-18 52,6-21,-38 103,28-89,16-49,-1-1,-1-1,-1 0,-25 31,-29 49,67-103,0 1,-1 0,1-1,-1 0,0 0,0 0,0-1,-1 1,1-1,-1 0,0 0,0 0,0-1,0 0,0 0,0 0,-1-1,1 1,-9 0,-11 0,1 0,-1-2,-30-3,4 1,3-3,0-1,1-2,0-2,-69-25,42 12,-124-36,177 53,-1 2,0 1,0 0,-34 1,-3 0,35-4,21 0,14-2,16-3,0 2,1 1,-1 1,1 1,55-4,150 10,-107 3,468-3,-607-2,0-1,0 0,0-1,1 0,0-1,-1-1,1 0,-15-10,-11-4,-192-98,183 96,-1 3,-99-28,103 35,5 4,0 2,0 1,0 2,-1 2,-51 5,-7-1,73-2,-29 0,51-2,0 1,0 0,0-1,-1 1,1-1,0 0,0 0,0 0,0-1,1 1,-1-1,-4-2,6 3,1 1,0 0,0 0,-1 0,1-1,0 1,0 0,-1 0,1-1,0 1,0 0,0-1,-1 1,1 0,0-1,0 1,0 0,0-1,0 1,0 0,0-1,0 1,0 0,0-1,0 1,0 0,0-1,0 1,0 0,0-1,0 1,0 0,0-1,0 1,1 0,-1-1,0 1,0 0,1-1,16-8,24 0,24 4,1 3,70 7,87 17,-193-19,1 1,-1 2,58 18,5 1,-70-20,1-2,-1 0,1-2,-1 0,32-4,-53 3,-1 0,1 0,-1-1,1 1,-1 0,0 0,1-1,-1 1,0-1,1 1,-1-1,0 0,0 1,1-1,-1 0,0 0,0 0,0 0,0 0,1-1,-2 1,1 0,-1 0,0 0,0 0,0 0,0 0,0 0,0 0,0 0,0 0,0 0,-1 0,1 0,0 0,-1 0,1 0,-1 0,1 0,-1 0,1 1,-2-2,-5-7,0 1,0 0,-1 1,-10-7,13 10,-33-34,31 30,-1 0,1 1,-1 0,-1 0,1 0,-1 1,-15-7,9 7,-1 1,-1 1,1 1,-1 0,-32-1,22 2,14 0,-1 0,0-1,1-1,-1 0,1-1,-14-7,-75-45,46 24,10 10,-76-25,3 2,103 39,1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17.82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72,'476'-12,"107"1,-385 23,45 0,-36-11,147-3,-231-9,51-2,-29 15,282-4,-376-2,67-15,-72 10,0 2,56-1,195 10,-276-2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22.410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1,'1051'0,"-1022"1,49 9,-47-4,38 0,-69-6,43 1,79 12,-89-9,0-1,51-1,-52-3,1 2,56 8,-23 0,1-3,-1-3,71-5,-22 0,365 2,-463 1,1 1,30 7,-29-5,0-1,22 2,-25-5,-7 0,1 0,-1 0,1 1,-1 0,1 1,-1 0,0 0,0 1,0 0,0 1,10 5,-13-6,1 0,-1-1,1 1,0-1,0 0,9 0,19 6,-21-2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26.611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0,'87'4,"94"16,38 3,201-21,-206-5,-202 3,14 0,-1 0,50 9,-66-7,0 0,-1 1,1 0,-1 1,1 0,-1 0,-1 1,1 0,-1 0,1 1,11 12,14 14,-14-13,0 1,17 22,-34-39,0 0,0 0,-1 0,1 0,-1 0,0 1,1-1,-1 0,-1 1,1-1,0 1,-1-1,0 0,0 1,0-1,0 1,-1 5,-1-3,0-1,0 1,0-1,-1 0,0 1,0-1,0 0,0-1,-7 8,-6 3,1-1,-2 0,1-1,-34 18,40-26,0 0,0-1,0-1,0 1,-1-2,1 1,-1-2,-15 2,-91-5,52 0,-292 2,335-2,0 0,-1-2,-37-10,31 6,-39-4,-77 8,23 3,38-12,31 3,-79-18,65 11,126 30,1-1,0 2,73 28,-130-41,304 112,-152-61,-114-36,2-1,0-2,0-2,1-2,54 4,185-12,-238-1,-87 0,21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32.56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0 280,'531'-14,"252"2,-487 14,-158-8,242-42,-204 15,42-7,-123 24,43-6,-124 20,0-1,0-1,16-6,34-8,83 1,241 4,-117-1,101 4,-310 11,-59-2,0 1,0 0,0 1,0-1,0 1,0-1,0 1,0 0,0 0,0 0,0 0,0 1,3 1,-6-2,1-1,-1 1,0-1,1 1,-1-1,1 1,-1-1,0 1,0-1,1 1,-1 0,0-1,0 1,0 0,0-1,1 1,-1-1,0 1,0 0,0-1,-1 1,1 0,0-1,0 2,-1 0,0 1,0-1,-1 0,1 0,0 0,-1 0,1 0,-1 0,0 0,-2 1,-50 42,-2-2,-85 49,113-77,0-1,0-2,-2 0,1-2,-1-1,-1-2,1-1,-1-1,0-2,-1 0,-31-3,-314-1,363 0,-1-1,1 0,-17-5,-34-4,44 8,1 0,-1-2,-25-8,-25-6,48 15,-18-5,0 2,-72-2,107 8,0 1,0-1,0 1,0-2,-8-1,14 3,-1-1,0 1,1 0,-1 0,1-1,-1 1,0 0,1-1,-1 1,1-1,-1 1,1 0,-1-1,1 1,-1-1,1 0,0 1,-1-1,1 1,0-1,-1 1,1-2,0 1,0 0,1 0,-1 0,0 0,1 0,-1 0,0 0,1 1,0-1,-1 0,1 0,-1 0,1 1,0-1,0 0,-1 1,1-1,0 1,0-1,1 0,6-4,0 1,0 0,0 1,0 0,0 0,1 1,0 0,12-2,76 0,-69 3,55 0,139 17,-172-8,-1 2,-1 1,0 3,53 24,-74-26,1-2,0-1,31 6,-44-11,0 1,0 1,27 13,18 8,21 9,-59-25,1-1,29 9,-50-18,32 10,-33-11,0 0,0 1,0-1,1 1,-1-1,0 1,0-1,0 1,0 0,0 0,0-1,0 1,-1 0,1 0,0 0,0 0,-1 0,1 0,0 0,-1 0,1 0,0 2,-2-2,0 0,0 0,0 0,0 0,0 0,0 0,0 0,0-1,0 1,0 0,0-1,-1 1,1-1,0 1,-1-1,1 0,0 0,0 1,-1-1,1 0,0 0,-3 0,0 0,-78 6,-166-11,-90-26,174 12,-202 2,350 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2:56.35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41 119,'161'12,"2"0,681-13,-816-1,55-9,-17 1,289-40,-225 20,-94 20,0 1,1 2,0 1,40 0,836 7,-889 0,-1 2,31 6,8 1,48 11,-74-12,66 6,44-15,18 2,-99 12,-38-7,-25-7,-1 0,1 0,-1 1,1-1,-1 1,0-1,1 1,-1-1,1 1,-1 0,0-1,0 1,1 0,-1 0,0 0,0 0,0 0,0 1,0-1,0 0,0 0,0 1,-1-1,1 0,0 1,-1-1,1 0,-1 1,0-1,1 1,-1-1,0 2,0-1,-1 0,1 0,-1 0,0-1,0 1,1 0,-1-1,0 1,-1-1,1 1,0-1,0 1,0-1,-1 0,1 1,-1-1,1 0,-1 0,0 0,1 0,-1-1,0 1,1 0,-1-1,-3 1,-14 3,0-1,-1-1,1-1,-28-1,23-1,0 2,-31 3,2 4,-1-2,0-3,-97-6,75-8,47 6,-53-3,41 7,-80-11,59 5,-1 2,-106 6,58 1,-957-2,1028 2,-48 8,47-4,-43 0,20-6,25-2,1 3,-1 0,1 3,0 1,-55 15,-46 15,4-1,113-28,-1-1,0-1,-1-1,-23 1,-97-6,49 0,-107 2,562 11,54 1,-365-10,-1 2,60 14,-60-9,1-2,59 0,824-8,-909 0,0-2,0 0,43-13,-41 9,0 1,46-4,-58 8,0 0,0-1,-1-1,1 0,-1 0,19-10,-14 6,0 1,27-7,97-17,-127 27,-1 0,25-10,-27 9,1 0,1 1,-1 1,14-3,142-11,-106 10,0 3,98 5,-51 1,77-2,-165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06.40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39 72,'53'0,"32"1,130-16,-54-10,1 2,-118 17,1 3,68 3,-60 1,-88 14,-27 6,16-5,21-7,0-1,0 0,-1-2,1-2,-1 0,-32 1,-3-7,17 0,1 1,-1 3,-74 12,104-11,2-1,2 0,-1 1,0 0,0 1,1 0,0 0,0 1,-14 9,-6 5,23-16,1 0,1 1,-1 0,0 0,1 0,-5 6,9-10,1 0,0 0,0 0,0 0,0 0,0 0,0 1,0-1,0 0,0 0,0 0,0 0,0 0,0 1,0-1,0 0,0 0,0 0,0 0,0 1,0-1,0 0,0 0,0 0,0 0,0 0,0 1,0-1,0 0,0 0,0 0,0 0,0 0,1 0,-1 0,0 1,0-1,0 0,0 0,0 0,0 0,1 0,-1 0,0 0,0 0,0 0,0 0,1 0,11 3,14-1,45-1,169-5,-221 2,-1-2,-1 0,24-8,-21 5,0 2,26-5,70-3,126 0,34 13,-326 0,1 2,0 1,0 3,-61 16,-38 17,-3 10,114-33,27-12,0 1,-1-1,1-1,-1 0,-20 3,-86-5,1 0,-1 23,99-20,0 0,-25 11,30-10,-1 0,-1-1,1 0,-26 2,121-6,115 13,-40-3,157-9,-133-3,24 2,-188 2,-20 4,-25 4,-183 17,163-19,1 2,-90 29,9-1,67-24,-75 23,104-25,18-5,0-2,-1 0,1-1,-1 0,0-1,-20 1,-164-6,305 3,131-2,-135-11,-60 7,53-2,455 8,-555 3,0 0,0 0,-1 0,-10 3,-74 23,-114 43,158-56,-74 18,27-21,24-5,22-3,-1-2,-71-5,67 0,53 1,0-1,0 0,1 0,-1 0,0 0,1 0,-1 1,1-1,-1 0,1 0,-1 1,1-1,0 0,-1 1,1-1,0 1,0-1,-1 1,1-1,0 1,0-1,1 1,28-19,-1 10,1 1,1 2,-1 1,1 1,0 2,33 2,16-2,15-10,-60 7,46-2,379 8,-509-5,0-1,0-3,-82-23,74 16,8 4,0-2,1-2,0-3,-67-34,103 43,0 0,0-1,1 0,0-1,1 0,0-1,-14-21,12 15,-1 1,-1 0,-17-15,-27-15,36 30,0 0,1-2,-24-28,43 45,1 1,-1-1,1 0,0 0,0 1,0-1,0 0,0 0,0 0,0 0,1 0,-1 0,1 0,0-1,-1 1,1 0,0 0,0 0,0 0,1 0,-1-1,1-1,0 2,0 0,0 0,1 0,-1 1,1-1,-1 1,1-1,-1 1,1-1,0 1,-1 0,1 0,0 0,0 0,0 0,0 0,0 1,0-1,0 1,0-1,1 1,2 0,11-2,0 2,1 0,-1 1,1 0,30 8,-13 0,57 22,-70-21,0 1,-1 1,30 22,-16-10,34 32,-11-7,-45-42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40.361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0 216,'20'-1,"-1"-1,1-1,34-9,-6 1,-46 10,365-64,-280 54,0 4,115 5,-130 8,-1 3,0 3,90 28,-78-10,-1 3,-2 3,123 78,-162-88,-25-14,1-2,30 15,-27-17,4 3,1-1,-1-1,2-1,-1-2,38 6,28-4,19 3,196-7,-245-13,0-2,-1-3,62-23,-109 33,333-118,-209 70,-59 22,-43 14,1 3,0 1,0 1,41-5,62-11,-111 22,36-11,-42 9,0 1,1 1,26-2,-25 7,-11-1,-34-7,-140-24,124 23,0 2,0 1,-1 3,-52 0,9 1,-33-9,-37-1,136 12,-13 1,1-2,-1-1,-42-9,35 6,0 0,-1 3,0 0,-41 5,-5-1,-748-2,813 1,-1 1,1 0,0 1,-1 1,-27 10,-79 39,123-52,0-1,0 1,-1-1,1 1,0 0,-1-1,1 1,0 0,0 0,0 0,-1 0,1 0,0 0,0 0,1 1,-1-1,0 0,-1 3,2-3,0 0,0 0,0 0,0 0,0-1,0 1,0 0,1 0,-1 0,0 0,0 0,1 0,-1-1,1 1,-1 0,1 0,-1 0,1-1,-1 1,1 0,1 0,4 5,2-1,-1 0,0-1,16 8,-13-7,11 6,6 2,-1 1,-1 1,0 1,-1 1,36 33,-58-48,1 1,-1-1,0 1,0 0,0 0,0 0,0 0,-1 0,1 0,-1 0,0 0,0 1,0-1,0 1,-1-1,1 0,-1 1,0-1,0 1,0-1,0 1,-2 5,1-6,-1 0,1 0,-1 0,0 0,0 0,0-1,0 1,0 0,-1-1,1 0,-1 0,0 1,0-2,1 1,-1 0,0 0,-1-1,1 0,0 0,0 0,0 0,-6 1,-16 1,0 0,0-2,-43-3,13-1,-23-1,-108-21,103 12,2 7,62 6,1-1,-1 0,1-2,-37-9,29 4,-1 1,0 1,0 1,-40-1,-114 7,73 1,73 0,-53 9,-22 1,101-12,1 0,0 1,-1 0,1 1,0-1,0 2,0-1,0 1,-11 6,18-9,1 0,-1 1,1-1,-1 0,1 1,-1-1,1 1,-1-1,1 1,0-1,-1 1,1-1,0 1,0-1,-1 1,1-1,0 1,0-1,0 1,0-1,-1 1,1 0,0-1,0 1,0-1,0 1,0-1,1 1,-1 0,0-1,0 1,0-1,0 1,1-1,-1 1,0-1,0 1,1-1,-1 1,0-1,1 1,-1-1,1 1,-1-1,1 0,-1 1,0-1,1 0,-1 1,1-1,0 0,-1 0,1 1,32 14,50 12,98 18,-155-39,26 4,-1-2,71 1,107-11,-87 0,310-29,-325 19,277 5,-234 9,323-2,-473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20.36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 95,'1890'0,"-1866"-1,-1-2,26-5,32-3,137 11,11-1,-48-24,-57 4,-104 19,72-10,104 2,268 10,-459 0,0 1,0-1,0 1,0 0,0 0,0 0,8 4,-12-5,-1 1,1-1,0 1,0-1,0 1,0-1,-1 1,1 0,0-1,0 1,-1 0,1 0,-1-1,1 1,-1 0,1 0,-1 0,1 0,-1 0,0 0,1 0,-1 0,0 0,0 0,0 0,0 0,0 0,0-1,0 1,0 0,0 0,0 0,-1 0,1 0,0 0,-1 0,1 0,0 0,-1 0,1 0,-1 0,0-1,1 1,-1 0,0 0,-1 0,-3 5,1 0,-2-1,1 0,-1 0,0-1,0 1,0-1,0-1,-14 7,-2-2,-41 10,41-13,0 1,-21 9,33-10,0 0,0-1,0 0,-1-1,1 0,-1 0,0-1,0-1,0 0,0-1,0 0,0 0,0-1,-18-4,3-1,-1 1,1 1,-35 0,-41-7,46 0,24 3,0 3,-61-4,12 8,-116 4,180-1,0 1,1 1,-25 9,25-7,-1-1,1 0,-28 2,-207-4,124-6,113 3,-34 0,-1 1,-69 12,75-7,-1-2,1-2,-55-5,-70 4,136 4,-57 15,15-2,64-16,-34 7,0-2,-83 3,-711-11,792-3,26-1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29.2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51 579,'17'0,"-1"2,1 0,0 1,30 9,65 31,-39-14,-10-6,106 56,-153-72,1 0,0-1,0-1,0 0,1-1,0-1,28 1,119-4,-118-1,-789 1,714 1,0-2,1-1,0-1,-40-11,66 14,0 0,1 0,-1 0,0 0,1 0,-1 0,0-1,1 1,-1 0,0-1,1 1,-1 0,1-1,-1 1,1-1,-1 1,1-1,-1 1,1-1,-1 1,0-2,10-5,24-2,1 6,38 1,-49 3,-1-2,1 0,-1-1,1-2,25-6,-18 1,0 2,1 1,61-3,97 9,-77 3,285-3,-367-4,-24 0,-19-3,-86-27,57 18,-1 2,0 2,-76-12,-197 20,173 6,-291-2,951 0,-476-2,1-3,56-12,-52 8,68-5,-77 13,-7 1,0-2,-1-1,43-9,-70 11,0 1,1-1,-1 0,0 0,1 0,-1 0,0 0,0-1,0 1,0 0,0-1,2-2,-3 3,0-1,0 1,-1 0,1 0,-1 0,1 0,-1-1,1 1,-1 0,0 0,0-1,1 1,-1 0,0 0,0-1,0 1,0 0,-1-2,0-1,0 1,-1-1,0 1,1-1,-1 1,0-1,-1 1,1 0,0 0,-1 0,0 0,0 1,0-1,-4-2,-26-15,-1 1,-1 2,0 1,-1 2,-49-12,62 21,-44-6,42 8,-35-9,17-1,0 2,0 2,-1 2,-78-3,94 10,15-1,1 0,0 2,-1-1,1 1,0 1,0 0,0 1,0 1,0-1,-20 11,-11 3,50-19,17-9,0 2,38-9,26-1,91-15,-152 30,52-16,10-2,-35 11,53-18,15-4,-71 21,-17 3,1 1,-1 2,1 2,0 1,64 2,-98 1,1 0,-1 0,0 0,1 0,-1 0,0 1,0-1,1 0,-1 1,0-1,0 1,1-1,-1 1,0-1,0 1,0 0,0 0,0 0,0 0,0-1,0 1,0 0,1 3,-2-3,0 0,0 1,0-1,0 0,0 1,0-1,-1 0,1 0,0 1,-1-1,1 0,-1 0,1 1,-1-1,0 0,1 0,-1 0,0 0,-1 1,-4 5,-1 0,0 0,-1-1,0 0,-9 6,-32 23,37-25,-1 0,-23 12,36-22,-30 14,0 2,1 1,0 1,2 1,-31 28,52-41,1 0,-1-1,0 0,-1-1,1 1,-1-1,0 0,0-1,-1 0,-6 3,9-5,0 0,0-1,0 1,1-1,-1 0,0 0,0-1,0 0,1 1,-1-1,0-1,1 1,-1-1,1 0,-1 0,1 0,-7-6,-167-120,4 2,157 115,0 2,-29-12,-25-14,57 26,11 6,0 0,-1 0,0 1,1-1,-1 1,0 0,0 0,-1 1,1-1,0 1,0 0,-1 0,-5 0,9 1,0 0,1 1,-1-1,1 1,-1-1,0 1,1-1,-1 1,1-1,-1 1,1-1,0 1,-1 0,1-1,-1 1,1 0,0-1,0 1,-1 0,1 0,0-1,0 1,0 0,0 0,0-1,0 1,0 0,0 0,0-1,0 1,1 0,-1 0,0-1,1 2,10 31,-9-29,18 40,28 43,-30-55,-1 0,-1 0,19 57,-34-84,1-1,0 0,0 0,0 0,1 0,-1 0,1 0,0-1,0 1,0-1,0 0,1 0,-1 0,5 2,8 5,-1-2,24 10,6 3,95 64,-4 6,139 121,-176-128,-77-66,-19-14,0-2,0 1,0 0,0-1,1 1,-1-1,1 0,-1 0,1 0,0-1,0 1,5 1,-4-4,-10-1,-5-1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10:56.9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1226 2945,'87'-58,"146"-116,172-148,1706-1493,-2105 1810,293-284,-275 263,36-49,-53 64,0 0,-1-1,0 0,-1 0,0-1,-1 1,3-15,4-2,-9 26,-1 0,1 0,-1 0,0 0,1-1,-2 1,1 0,0-1,0-5,-1 9,0 0,0 0,0-1,-1 1,1 0,0 0,0 0,0 0,0-1,0 1,0 0,0 0,-1 0,1 0,0 0,0 0,0-1,0 1,0 0,-1 0,1 0,0 0,0 0,0 0,0 0,-1 0,1 0,0 0,0 0,0 0,-1 0,1 0,0 0,0 0,0 0,0 0,-1 0,1 0,0 0,0 0,0 0,0 0,-1 0,1 1,0-1,0 0,0 0,0 0,-1 0,1 0,-34 26,-187 190,97-87,-307 310,9-11,-1354 1394,1374-1389,77-62,72-57,65-57,172-235,-158 238,137-197,3 0,-31 80,63-139,1 0,-1 0,1 0,0 1,0-1,0 0,0 1,1-1,0 1,0-1,1 6,2-8,4-9,21-32,383-577,5 17,1834-2339,-2035 2687,-210 246,-1 0,1 0,1 0,-1 0,1 1,8-5,-14 9,0 0,0 0,0 0,0-1,1 1,-1 0,0 1,0-1,0 0,1 0,-1 0,0 0,0 0,0 0,0 0,0 0,1 0,-1 0,0 0,0 0,0 0,0 1,0-1,1 0,-1 0,0 0,0 0,0 0,0 0,0 1,0-1,0 0,0 0,0 0,0 0,0 1,1-1,-1 0,0 0,0 0,0 0,0 1,0-1,0 0,0 0,-1 0,1 0,0 1,0-1,0 0,0 0,0 0,0 0,0 1,-9 23,-139 236,-130 189,-235 360,-132 210,33 22,609-1037,-169 327,168-320,-13 31,17-42,1 1,-1-1,0 0,0 0,0 0,0 0,0 1,0-1,0 0,0 0,0 0,1 0,-1 0,0 1,0-1,0 0,0 0,0 0,1 0,-1 0,0 0,0 0,0 0,0 0,1 1,-1-1,0 0,0 0,0 0,1 0,-1 0,0 0,0 0,0 0,0 0,1-1,-1 1,0 0,0 0,0 0,1 0,-1 0,0 0,0 0,0 0,0 0,0 0,1-1,-1 1,0 0,0 0,0 0,0 0,0-1,0 1,0 0,1 0,-1 0,0 0,0-1,0 1,29-29,283-349,-191 223,272-340,387-473,121-151,-654 807,-160 203,80-104,71-160,-188 289,-14 19,-22 37,1 2,22-29,-90 119,-95 119,-103 125,-94 120,-567 762,69 52,651-923,64-86,124-225,-21 39,1 2,-32 97,55-144,0 1,0-1,0 1,1-1,-1 1,1-1,-1 0,1 1,0 0,0-1,0 1,0-1,1 1,-1-1,1 1,-1-1,1 0,0 1,2 4,-2-7,0 1,-1-1,1 0,0 1,0-1,-1 0,1 0,0 1,0-1,0 0,-1 0,1 0,0 0,0 0,0 0,0 0,0 0,-1 0,1-1,0 1,1 0,29-18,16-18,60-62,-48 43,160-152,69-73,1041-1105,-1239 1288,-84 91,0-1,0 2,1-1,-1 1,9-5,-15 10,0 0,0-1,1 1,-1 0,0 0,1 0,-1 0,0 0,1 0,-1 0,1 0,-1 0,0 0,1 0,-1 0,0 0,1 0,-1 0,0 0,1 0,-1 0,0 0,1 0,-1 0,0 1,1-1,-1 0,0 0,1 1,2 14,-5 12,-1 1,-2-1,-1-1,-1 1,-17 43,8-21,-95 248,-91 159,-920 1567,932-1734,-33 19,173-250,26-38,24-20,0 0,-1 0,1 0,0 0,0 0,0 1,0-1,-1 0,1 0,0 0,0 0,0 0,-1 0,1 0,0 0,0 0,0 0,0 0,-1 0,1 0,0 0,0 0,0 0,-1 0,1-1,0 1,0 0,0 0,0 0,0 0,-1 0,1 0,0 0,0-1,0 1,0 0,0 0,0 0,-1 0,1 0,0-1,0 1,0 0,0 0,0 0,0-1,0 1,0 0,0 0,0 0,0 0,0-1,0 1,0 0,9-31,84-149,133-203,93-155,35-60,-24 42,-63 107,-78 124,-72 117,-51 84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47.809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1 309,'54'7,"-15"0,332 17,72-15,-294-10,1-11,-64 3,320-18,-356 22,-1-2,85-23,-52 13,99-8,-147 22,96-1,-16 3,-103-1,0 0,0-1,-1 0,18-8,26-6,18 7,-52 9,-1-1,0-1,27-9,69-19,14-6,-96 26,63-10,16-5,-78 19,1 1,-1 1,1 2,0 1,59 6,-6-2,-77-2,-1 0,1 1,0 0,-1 1,21 5,-27-6,-1 1,0-1,0 1,0-1,0 1,0 0,0 0,-1 0,1 1,-1-1,1 1,-1-1,0 1,0 0,0 0,-1 0,1 0,0 0,-1 0,0 0,0 1,1 5,-1-3,0-1,0 1,-1 0,0 0,0 0,0 0,-1 0,0-1,0 1,0 0,-1-1,0 1,0-1,-1 1,1-1,-1 0,0 0,0 0,-6 6,-6 4,0 0,-1-1,0-1,-21 13,-9 7,46-33,-44 36,-2-2,-1-2,-62 32,99-60,-1 0,0 0,0-1,0-1,0 0,0-1,0 0,-1 0,1-1,-17-2,-8-4,-67-19,70 15,-191-41,40 37,82 5,-127 5,167 4,86 2,1 1,-1 1,41 13,-19-5,186 52,123 27,-234-74,141 4,124-19,-203-2,-164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37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0 188,'20'1,"-1"1,29 7,26 2,339-9,-212-4,-182 2,1-1,-1-1,0 0,1-2,-1 0,24-10,24-6,-39 13,32-14,-32 11,1 2,0 1,1 1,43-2,-44 4,-7 0,0-1,26-9,4-2,-34 12,8-3,0 1,1 1,-1 1,33 0,-31 2,50-8,-49 6,45-3,861 7,-423 1,-486 0,-1 2,32 7,-4-1,135 31,-151-31,-32-8,2 1,0 0,1 0,-1 0,0 1,0 0,0 0,6 5,-12-8,-1 0,0 0,1 0,-1 1,0-1,0 0,1 0,-1 1,0-1,0 0,1 1,-1-1,0 0,0 0,0 1,1-1,-1 0,0 1,0-1,0 1,0-1,0 0,0 1,0-1,0 0,0 1,0-1,0 0,0 1,0-1,0 1,0-1,0 0,0 1,-1-1,-12 11,-21 1,-57 9,52-11,0-2,0-1,-76 3,-585-12,418 2,244 2,-48 8,-29 2,59-13,38 0,0 0,0 2,0 0,0 1,1 0,-25 7,-25 15,-135 29,148-48,0-2,-77-5,29 0,-564 2,647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43.43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278 283,'30'-2,"1"-1,56-14,18-2,261 12,-218 9,-103-3,52 2,-94 0,-1-1,0 0,1 1,-1-1,0 1,1-1,-1 1,0 0,0 0,0 0,0 0,3 3,-4-4,0 1,0 0,-1 0,1 0,-1-1,1 1,-1 0,1 0,-1 0,1 0,-1 0,0 0,1 0,-1 0,0 0,0 0,0 0,0 0,0 0,0 2,-1 0,0-1,0 1,0 0,0-1,0 1,-1-1,1 1,-1-1,0 0,1 0,-1 1,0-1,-1 0,1-1,0 1,0 0,-1-1,-4 3,-22 10,0-2,-1-1,-1-1,-44 7,20-7,-96 2,-177-12,310-1,0-1,-31-7,30 4,-38-2,46 7,22 0,56 5,-4 1,-1 4,0 3,88 29,-128-36,0 0,1-1,41 3,24 5,-24-1,68 5,39 12,-164-28,38 15,-44-16,0 1,1-1,-1 1,0 0,0-1,0 1,0 0,0 0,0 0,-1 0,1 0,0 0,0 0,1 2,-2-2,0-1,0 1,0 0,0-1,-1 1,1 0,0 0,0-1,0 1,-1 0,1-1,0 1,-1 0,1-1,0 1,-1-1,1 1,-1 0,1-1,-1 1,1-1,-1 0,0 1,1-1,-1 1,1-1,-1 0,0 1,0-1,-10 4,0 0,0-1,0-1,-1 0,1 0,-1-1,1 0,-1-1,-15-2,1 1,-821-1,830 1,0-1,-33-7,31 5,1 0,-27-1,14 6,-28-2,55 1,0-1,0 1,0-1,0 0,0 0,0-1,0 1,0-1,1 0,-1 0,-4-3,7 4,0 0,0 1,0-1,0 0,1 0,-1 0,0 0,0 0,1 0,-1 0,0 0,1 0,-1-1,1 1,0 0,-1 0,1 0,0 0,0-1,0 1,0 0,0 0,0-1,0 1,0 0,0 0,0-1,1 1,-1 0,0 0,1 0,-1 0,1 0,0 0,-1-1,1 1,0 0,0 1,-1-1,1 0,0 0,0 0,0 0,0 1,2-2,5-4,0 1,0 0,0 0,16-6,503-214,-327 150,73-31,-155 55,-118 51,1 0,0 0,-1 0,1-1,0 1,-1 0,1 0,0-1,-1 1,1 0,-1-1,1 1,-1 0,1-1,-1 1,1-1,-1 1,1-1,-1 1,1-1,-1 1,1-2,-11-5,-26 1,-334 0,206 8,-464-2,608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52.98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0,'501'0,"-470"2,53 9,-53-6,51 2,819-8,-741 13,2 0,1702-13,-1847 2,0 1,31 7,18 2,-48-10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51.0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1 328,'28'-2,"1"-1,-1-2,41-11,5-1,98-12,-114 21,-15 1,61-1,50 10,128-4,-187-11,-40 4,-39 6,0-1,24-10,25-5,124-13,-92 17,127-38,-167 33,-38 13,0 0,29-6,20 3,0 2,100 2,-98 6,96 4,-144-2,1 2,-1 0,0 1,0 1,27 12,-23-8,0-1,1-1,0-2,0 0,38 2,139-3,-166-6,-4 1,1 0,-1 2,-1 2,67 15,-8 1,-64-16,-1 2,34 11,-7-2,-43-13,0 1,0 0,0 0,0 1,-1 1,11 5,-20-10,-1 1,0-1,1 0,-1 0,1 0,-1 1,0-1,1 0,-1 0,0 1,1-1,-1 0,0 1,1-1,-1 0,0 1,0-1,1 0,-1 1,0-1,0 1,0-1,0 0,0 1,0-1,1 1,-1-1,0 1,0-1,0 1,0-1,-1 1,-11 6,-23-2,-324-4,172-3,-366 2,412 12,1 0,-61-14,-146 4,225 9,-45 1,129-12,0 2,-55 9,-29 12,-173 11,45-33,126-2,104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3:58.93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0 327,'7'-5,"0"0,0 1,0 0,0 0,1 0,-1 1,1 0,14-3,0-1,205-82,141-44,-308 119,107-8,-156 21,49-10,-42 7,1 1,22-1,192 4,-232 0,0 0,0 0,0 0,0 0,0 0,1 0,-1 0,0 0,0 0,0 1,0-1,0 0,0 1,0-1,0 1,0-1,0 1,0-1,0 1,1 1,-2-2,0 1,0 0,0-1,0 1,0 0,0-1,0 1,0 0,-1-1,1 1,0-1,0 1,0 0,-1-1,1 1,0-1,-1 1,1-1,0 1,-1-1,1 1,-1-1,1 1,-1 0,-4 3,-1 1,1-1,-1 0,-12 7,-8 0,-1-2,-1-1,1-1,-1-1,-47 3,-36 8,47-6,-67 3,84-7,-70 18,52-10,-91 26,90-22,55-17,-1 0,1-1,-17 0,17 0,0-1,1 1,-19 4,29-5,0 0,-1 0,1 0,0 0,-1 0,1 0,0 0,0 0,-1 0,1 0,0 0,-1 0,1 0,0 0,-1 0,1 0,0 1,0-1,-1 0,1 0,0 0,0 0,-1 1,1-1,0 0,0 0,0 1,-1-1,1 0,0 0,0 1,0-1,0 0,-1 0,1 1,0-1,0 0,0 1,0-1,0 0,0 1,14 4,25 0,118 10,-89-7,-1-3,105-7,-54 0,324 2,-496 0,-333 14,281-5,56-6,1 2,-78 19,-54 19,158-32,19-4,16 1,35 8,62 12,-42-12,15 6,2-5,0-3,1-3,90-2,61-9,-382-2,-165 4,269 2,0 2,-72 20,-78 38,183-61,-16 3,1-1,0-1,-1-2,0 0,0-2,-41-3,-8 0,62 3,-9 0,22 3,12 4,15 2,0-1,0-1,0-2,1 0,0-2,0-2,37-1,-35 1,52 9,-50-5,44 1,482-6,-557 0,24 0,-25 0,0 0,0 0,0 0,-1 0,1 0,0 0,0 1,-1-1,1 0,0 0,0 1,-1-1,1 0,0 1,-1-1,1 0,0 1,-1-1,1 1,0-1,-1 1,1-1,-1 1,1 1,-1-1,-1-1,0 1,0 0,0 0,0-1,0 1,0-1,0 1,0-1,0 1,0-1,0 0,0 1,-1-1,1 0,0 0,0 0,0 0,-2 0,1 1,-373 28,346-27,-1 1,1 2,0 1,-43 14,43-11,-1-1,-1-2,-60 6,-145-14,305-1,92-17,19-1,86 18,-147 4,-102 1,1 0,0 2,0 0,-1 1,0 0,0 2,26 13,-14-7,-23-10,10 4,1 0,30 7,-43-13,-1 0,1 0,0-1,0 1,0-1,0 0,0 0,-1 0,1-1,0 1,0-1,0 0,-1 0,1-1,0 1,-1-1,1 1,5-5,2-5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58.192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26,'39'-9,"-7"0,56 2,136 7,-92 2,44-4,195 5,-154 20,-138-17,269 11,1273-19,-847 4,-754-2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08.60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0 213,'1377'0,"-1335"-3,-1-1,-1-2,58-17,49-7,-23 4,-28 5,-39 12,-1-4,96-34,-131 40,0 1,0 0,0 2,1 0,26 0,112 5,-65 1,55-4,164 4,-105 23,-184-22,0 1,0 1,0 1,-1 1,1 1,-2 2,41 21,-41-19,-18-10,1 0,0 1,-1 0,0 0,0 0,0 1,0-1,0 1,-1 0,1 1,-1-1,5 8,-9-12,0 1,0-1,1 1,-1-1,0 1,0 0,0-1,0 1,0-1,0 1,0-1,0 1,0-1,0 1,0-1,0 1,0-1,0 1,-1-1,1 1,0-1,0 1,-1-1,1 1,0-1,-1 1,1-1,0 0,-1 1,-17 7,-26-4,41-4,-164-3,-93 4,101 20,100-11,0-2,-61-1,-79 4,1 1,-339-13,515 2,-1 2,-27 5,26-3,-40 2,-69-9,-61 4,163 4,-1 1,-33 13,52-16,1 0,-26 4,197 18,-44-6,-32-8,16 3,168 4,367-21,-590 0,74-14,-90 11,92-22,8-11,49-10,-103 25,-58 17,0 1,0 0,32-5,34 1,125-7,-68 17,-119-1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16.1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85 0,'45'2,"61"11,-58-6,-14-1,-1 1,0 2,35 15,-36-13,-16-6,-1-1,1 0,0-2,30 2,70-7,-38 1,388 2,-461 0,-2-1,0 1,0 0,0 0,0 0,0 0,0 1,-1-1,1 1,0 0,0-1,0 1,-1 1,1-1,2 2,-5-3,0 0,0 1,0-1,0 0,0 0,0 1,0-1,0 0,0 1,0-1,0 0,0 0,0 1,0-1,0 0,0 1,0-1,0 0,-1 0,1 1,0-1,0 0,0 0,-1 0,1 1,0-1,0 0,0 0,-1 0,1 0,0 1,0-1,-1 0,1 0,0 0,-1 0,1 0,0 0,0 0,-1 0,1 0,0 0,-1 0,1 0,0 0,-1 0,-16 3,-44 2,-98-6,94-1,-77 7,8 11,21-2,-126 0,210-15,20 0,-1 1,1-1,0 1,0 1,0 0,0 0,0 1,0 0,0 0,0 1,-10 5,1 1,-1-1,0 0,0-2,-1 0,0-1,0-1,0-1,-41 1,754-7,-390 4,-280 1,-1 1,1 1,-1 0,0 2,27 11,-20-7,58 11,-77-20,0 0,0 0,0 1,20 6,-29-8,0 1,-1-1,1 0,0 0,0 1,0-1,0 1,0-1,-1 0,1 1,0 0,0-1,-1 1,1-1,0 1,-1 0,1 0,-1-1,1 1,-1 0,1 0,-1 0,1-1,-1 1,0 0,0 0,1 0,-1 0,0 0,0 0,0 0,0 0,0 0,0 0,0 0,0-1,0 1,-1 0,1 0,0 0,-1 0,1 0,0 0,-1-1,1 1,-1 0,1 0,-1-1,0 1,1 0,-1-1,0 1,1 0,-3 0,-4 5,-2-1,1 1,0-2,-1 1,0-1,0-1,0 1,-1-2,-10 3,-25 9,42-13,-118 47,-191 47,277-90,-1-1,1-2,-66-5,17 0,-243 3,324 0,-23-1,25 2,1-1,-1 0,0 0,0 0,0-1,1 1,-1 0,0 0,0 0,1 0,-1-1,0 1,0 0,1-1,-1 1,0-1,1 1,-1-1,1 1,-1-1,0 1,1-1,-1 1,0-2,2 1,-1 0,1 1,-1-1,1 1,0-1,-1 0,1 1,0-1,-1 1,1-1,0 1,0 0,-1-1,1 1,0 0,0-1,0 1,0 0,-1 0,1 0,0 0,1 0,26-3,-25 3,26-1,0 2,0 2,0 0,47 13,-38-8,73 7,342-13,-223-4,-225 3,-14 3,-24 5,22-5,-339 80,143-36,152-33,41-10,-1 0,0-2,0 1,0-2,0 0,0-1,-24-1,67 2,49-4,-21 0,589 3,-702-2,3 0,0 2,-89 14,-18 8,-34 16,167-33,2-1,0-2,-49-1,5 1,69-4,-1 1,1 0,0 0,0 0,0 0,-1 0,1 0,0 1,0-1,0 0,0 0,-1 1,1-1,0 1,0-1,0 1,0 0,0-1,0 1,0 0,-1 1,3-1,-1-1,0 1,1 0,-1 0,1 0,0-1,-1 1,1 0,0-1,-1 1,1 0,0-1,0 1,-1-1,1 1,0-1,0 1,0-1,1 1,9 4,1-1,23 6,16-5,-1-1,80-6,-31-1,319 3,-405 1,0 1,0 0,18 5,17 2,-30-7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05.14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0 377,'8'-1,"0"0,0 0,0-1,-1 0,1 0,0-1,9-5,2 0,244-108,33-13,-200 97,148-29,-208 56,0 1,0 2,65 5,-16-1,-68-2,12-1,0 1,0 1,0 2,0 1,-1 1,45 14,154 57,-205-72,0 0,1-1,0-1,34-2,-28-1,0 2,31 5,30 4,0-3,138-8,-88-1,422 2,-538-1,-1-2,27-5,-24 3,41-2,255 8,-280 3,-27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11:21.37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1152 2547,'721'-168,"6"47,-367 99,0 25,-81 1,-29-4,-487 0,-100 0,-522 2,-997-5,1296-20,661 18,278-18,-42 1,83-9,740-87,1-33,-747 96,-324 43,488-47,-561 58,0 1,-1 1,1 0,0 1,0 1,0 0,-1 1,0 1,0 1,19 9,176 82,-200-91,-1 1,1 0,-1 0,0 1,-1 0,17 20,-21-22,0 1,0 0,-1 0,0 0,0 0,-1 1,1-1,-2 1,1 0,-1 0,1 11,-2-6,0 1,-1 0,-1-1,0 1,-1-1,-1 1,0-1,-1 0,0 0,-1 0,0-1,-1 1,0-1,-1-1,-1 1,-13 15,16-20,-1-1,0 0,0-1,-1 1,0-1,0-1,0 1,0-1,-1 0,-12 4,6-3,0-2,0 1,0-2,0 0,-21 0,-339-21,88 0,219 18,1 3,-93 15,-450 102,56-10,-41-30,591-79,-1 1,1 0,0-1,0 1,-1 0,1 1,0-1,0 0,0 1,-4 3,-18 8,-17-3,0-1,-1-2,-54 1,-132-7,113-2,88-1,0-2,0 0,1-2,0-1,-45-18,44 14,-1 2,0 1,-1 1,-48-5,-154 14,212 0,0 2,0 0,1 1,0 1,0 1,0 0,1 2,-26 15,28-16,-1-1,0 0,0-2,0 0,-1 0,-30 2,25-3,4 2,19-6,-1 0,1 0,0 0,0 1,-1-1,1 0,0 0,0 0,0 0,-1 1,1-1,0 0,0 0,0 0,0 1,0-1,-1 0,1 0,0 1,0-1,0 0,0 0,0 1,0-1,0 0,0 0,0 1,0-1,0 0,0 0,0 1,0-1,0 1,2 0,-1 0,1 1,0-1,-1 0,1 0,0 0,0 0,0 0,0 0,0 0,0-1,0 1,1-1,-1 1,2-1,65 9,1-2,86-5,-91-1,1102-47,-1089 37,154-17,254-62,-378 64,140-12,110 11,102 22,-189 27,-60-1,30 1,-57-8,225 47,-381-56,0 1,0 1,0 1,-1 2,50 29,111 93,-162-113,-18-15,-1-1,-1 1,1 1,-1-1,0 1,0 0,-1 1,0-1,-1 1,1 0,4 13,-8-19,-1-1,0 0,0 0,0 1,1-1,-1 0,0 0,0 1,-1-1,1 0,0 0,0 0,-1 1,1-1,0 0,-1 0,0 0,1 0,-1 1,1-1,-1 0,0 0,0-1,0 1,0 0,1 0,-1 0,0 0,0-1,-1 1,1 0,0-1,0 1,0-1,0 1,0-1,-1 0,1 0,0 1,0-1,-1 0,-1 0,-6 1,-1 0,0-1,-1 0,-10-2,-29-6,1-2,0-2,-58-23,-56-15,137 44,-1 1,0 1,0 1,-35 2,8 0,-1-2,-74-15,71 9,-108-4,-126 2,46 0,-242 19,4 45,-160 53,-321 51,906-147,-330 51,312-56,-106-6,65-1,100 2,-35 1,0-2,0-2,0-3,-79-18,102 16,-139-45,158 49,-3-1,0 0,0 0,1-1,0-1,0 0,1-1,-13-11,24 19,1-1,-1 1,1-1,0 1,-1-1,1 1,0-1,-1 1,1-1,0 1,0-1,0 0,-1 1,1-1,0 1,0-1,0 0,0 1,0-1,0 0,0 1,0-1,0 1,1-1,-1 0,0 1,0-1,0 1,1-1,-1 1,0-1,1 1,-1-1,0 1,1-1,-1 1,1-1,-1 1,1-1,-1 1,1 0,-1-1,1 1,-1 0,1 0,-1-1,1 1,0 0,-1 0,2-1,36-9,-36 9,54-7,0 3,96 2,-79 3,704 2,-774-2,12 0,0 0,1 1,17 5,-30-6,0 1,0 0,0 0,-1 0,1 0,0 1,-1-1,1 1,-1-1,5 4,-7-4,1 0,0 0,-1 0,1 0,0 0,-1 1,1-1,-1 0,0 0,1 0,-1 0,0 1,0-1,1 0,-1 0,0 0,0 1,-1-1,1 0,0 0,0 1,0-1,-1 0,1 0,-1 0,0 2,-1 0,0 1,0 0,-1-1,0 0,1 1,-1-1,0 0,0-1,-1 1,1 0,-6 2,-46 23,41-22,-254 112,-172 87,384-176,21-12,2 1,-1 3,2 0,-32 28,-11 10,58-48,1 1,0 1,1 0,0 1,-20 25,16-10,1 1,1 0,2 1,1 1,2 1,1 0,1 0,-5 36,14-58,0 1,0-1,1 0,0 0,3 19,-2-26,-1-1,1 0,-1 1,1-1,0 0,1 0,-1 0,0 0,1 0,0 0,0 0,0 0,0-1,0 1,0-1,1 1,-1-1,1 0,0 0,-1 0,1 0,0-1,4 2,-5-2,-1-1,1 1,0-1,0 0,0 0,0 0,0 0,0 0,0 0,0-1,-1 1,1 0,0-1,0 0,0 1,1-2,32-22,-32 22,59-50,96-103,-149 146,761-863,-361 397,-380 440,-22 25,1 0,0 0,1 1,0 0,0 1,1 0,20-13,-29 21,-1 0,0 0,1-1,-1 1,0 0,1 0,-1 0,0 0,1 0,-1-1,0 1,1 0,-1 0,0 0,1 0,-1 0,1 0,-1 0,0 0,1 1,-1-1,0 0,1 0,-1 0,0 0,1 0,-1 0,0 1,1-1,-1 0,0 0,0 1,1-1,-1 0,0 0,0 1,1-1,-1 0,0 1,0-1,0 0,1 1,-1-1,0 0,0 1,0-1,0 0,0 1,0-1,0 0,0 1,0-1,0 1,0-1,0 0,0 1,0-1,0 0,0 1,-1-1,1 1,-3 16,0 0,-2-1,0 1,0-1,-2 0,-11 21,1 0,-186 400,-30 65,-68 171,173-355,81-196,35-92,-71 204,68-170,4 1,-4 76,-3 24,-3 21,14-141,6-42,1 0,-1-1,0 1,0-1,0 1,-1-1,1 0,0 1,-1-1,0 0,1 0,-1 0,-4 4,5-6,1 1,-1-1,0 0,1 0,-1 1,0-1,0 0,1 0,-1 0,0 0,0 0,1 0,-1 0,0 0,0 0,1 0,-1 0,0 0,0 0,1-1,-1 1,0 0,1-1,-1 1,0 0,1-1,-1 1,0-1,1 1,-1-1,1 1,-2-2,-15-24,15 24,-27-58,2-1,-30-104,11 29,-24-36,54 140,-1 1,-1 0,-26-32,43 61,0 1,-1-1,1 0,-1 0,1 1,-1-1,1 1,-1 0,0-1,0 1,0 0,0 0,-3-1,5 2,-1 0,1 0,-1 0,1 0,-1 0,1 0,-1 1,1-1,-1 0,1 0,-1 1,1-1,0 0,-1 1,1-1,-1 0,1 1,0-1,-1 0,1 1,0-1,0 1,-1-1,1 1,0-1,0 1,0-1,-1 0,1 1,0-1,0 1,0 0,0 0,-1 7,1 0,0 0,0 0,1 0,0 1,2 8,18 69,46 115,49 80,-23-63,-85-197,120 312,-25 10,-96-298,-3 0,-1 1,-7 87,3-15,-11-205,-3 1,-45-148,53 214,-1 1,-12-20,3 3,16 35,0 0,1 0,-1-1,1 1,0 0,-1 0,1 0,0 0,0 0,0-1,-1 1,1 0,0 0,1 0,-1-1,0 1,0 0,1-2,-1 3,1-1,-1 0,1 1,-1-1,1 1,0-1,-1 1,1-1,0 1,-1-1,1 1,0-1,0 1,-1 0,1-1,0 1,0 0,0 0,1-1,4 1,-1 0,1 0,-1 1,1 0,-1-1,11 4,17 8,0 0,58 32,59 45,-130-76,88 55,169 140,-267-198,0-1,0 1,-1 1,-1 0,0 0,0 0,-1 1,-1 0,8 19,-8-13,-1 1,0 0,-2 0,0 0,-1 1,-1 19,0-6,0-14,-1-1,0 1,-4 23,4-42,-1 0,1 1,0-1,0 0,0 0,0 0,0 0,0 0,0 0,0 0,-1 1,1-1,0 0,0 0,0 0,0 0,0 0,-1 0,1 0,0 0,0 0,0 0,0 0,-1 0,1 0,0 0,0 0,0 0,0 0,0 0,-1 0,1 0,0 0,0 0,0 0,0 0,0-1,-1 1,1 0,0 0,0 0,0 0,0 0,0 0,0 0,0-1,0 1,-1 0,1 0,0 0,0 0,0 0,0-1,0 1,0 0,0 0,0 0,0 0,0 0,0-1,0 1,0 0,0 0,-7-13,-67-143,-54-170,77 153,7-3,7-1,-24-343,58 433,4-2,4 2,4-1,4 1,3 0,4 2,4 0,43-101,23-25,120-202,165-192,237-185,53 55,-628 696,138-138,-129 141,-31 32,-9 13,-10 24,-8 9,-1 0,-2-2,-26 51,22-49,-107 224,-855 1545,409-874,115-196,350-555,7 4,-121 331,54 75,48 12,97-486,-225 1341,240-1421,2-13,1 0,0 39,15 77,-11-28,0-116,0 0,0 1,1-1,-1 0,0 1,0-1,0 0,1 0,-1 0,1 1,-1-1,1 0,-1 0,1 0,0 0,0 0,-1 0,1 0,0 0,2 2,-2-3,0 0,0 0,0 0,0 0,-1 1,1-1,0 0,0-1,0 1,0 0,0 0,0 0,0 0,0-1,0 1,-1 0,1-1,1 0,29-23,9-23,-2-1,38-65,172-313,290-690,-338 652,-63 118,0-36,-136 378,7-21,-1 1,4-34,-10 50,0 0,-1 1,0-1,-1 1,0-1,0 0,-1 1,0-1,0 1,0 0,-5-9,5 11,0 0,0 0,1 0,0-1,0 1,0 0,1-1,0 1,0 0,1-9,13-57,-9 53,185-623,-111 395,-59 184,-3-1,8-66,-17 85,2 0,17-48,-9 33,26-80,66-147,69-88,730-1266,-883 1595,-7 15,28-62,-46 90,-1 1,1 0,0-1,-1 1,1-1,-1 1,1-1,-1 1,0-1,0 1,1-1,-1 1,0-1,0 1,0-1,-1 0,1 1,0-1,-1 1,1-1,-1 1,1 0,-1-1,0 1,1-1,-1 1,0 0,0 0,0-1,0 1,0 0,0 0,0 0,-1 0,1 0,0 1,-1-1,1 0,0 0,-1 1,1-1,-3 0,-14-10,17 10,0 1,1-1,-1 0,0 1,1-1,-1 1,0-1,0 1,0 0,0-1,1 1,-1 0,0-1,0 1,0 0,0 0,0 0,0 0,0 0,0 0,0 0,1 0,-1 0,0 1,0-1,0 0,0 0,0 1,0-1,1 1,-2 0,-2 2,1 1,0 0,0 0,0 0,0 1,1-1,-3 6,-103 230,64-134,-108 260,-37 146,-412 1618,532-1790,-15 330,80-614,-1 0,-4-1,-1 1,-23 65,-94 228,120-325,-2 0,-21 40,26-62,5-16,16-54,68-197,75-218,53-144,769-2005,-959 2572,81-217,-96 254,-5 18,-1 0,0 0,0 0,0-1,-1 1,0 0,0-1,0 0,-1 1,1-1,-1 1,-1-1,1 1,-3-10,-5-14,2 0,1 0,1-1,-1-39,10-123,-2 143,48-579,-50 624,-1 1,1-1,-1 1,0-1,0 1,0-1,-2-6,-5 19,-8 30,-41 138,-33 144,-23 131,-44 285,-82 1003,215-1420,14-131,-13 181,11-269,-40 163,36-209,-67 291,2 125,29 1,46 78,5-497,12-82,15-62,61-213,56-181,40-120,141-477,-23-3,-231 794,-20 25,-43 203,-3 0,-4-66,-1 40,3 0,29-165,63-164,-76 341,73-267,156-377,64 15,-196 483,147-213,-33 103,-311 436,-118 164,-94 159,-319 578,95 69,132 88,122 36,200-822,-62 333,-37-10,150-657,-41 162,44-157,1 1,-2 63,10-107,0 0,-1 0,1 0,1 0,-1 0,0 1,1-1,-1 0,1 0,0 0,0 0,0 0,1 0,1 2,-2-4,-1-1,1 0,-1 1,1-1,0 0,-1 0,1 1,0-1,-1 0,1 0,0 0,-1 0,1 0,0 0,0 0,-1 0,1 0,0 0,-1-1,1 1,0 0,-1 0,1-1,0 1,-1 0,1-1,-1 1,2-1,3-3,1-1,-1 1,-1-1,1 0,6-8,109-171,110-220,85-190,64-163,-56 103,578-1182,-585 1167,-71 124,-65 103,-44 77,115-441,-51 148,-145 489,-48 130,-7 39,0 0,0 0,0 0,0 0,0 0,0 0,0 0,1 0,-1-1,0 1,0 0,0 0,-1 0,1 0,0 0,0 0,0 0,0-1,0 1,0 0,0 0,0 0,0 0,0 0,0 0,0 0,0 0,0 0,0-1,0 1,0 0,-1 0,1 0,0 0,0 0,0 0,0 0,0 0,0 0,0 0,0 0,-1 0,1 0,0 0,0 0,0 0,0 0,0 0,0 0,0 0,-1 0,1 0,0 0,0 0,0 0,0 0,0 0,0 0,0 0,0 0,-1 0,1 0,0 0,0 1,0-1,0 0,0 0,0 0,-18 22,-83 139,-96 196,-88 209,-73 206,-698 1999,808-1942,60-69,56-105,43-115,30-103,20-93,-83 582,34-222,36 0,41-175,36-680,46-250,70-261,94-232,92-168,269-595,110 48,-202 631,-40 144,-79 170,-99 175,-97 156,-182 319,82-156,-71 131,25-80,-40 108,-1 1,0 0,0-1,-1 1,0-13,-1 20,0 0,0 1,0-1,-1 0,0 1,1-1,-1 1,0-1,0 1,0-1,-1 1,1 0,0-1,-1 1,0 0,1 0,-1 0,0 0,0 1,0-1,0 0,-5-2,-23-11,18 9,-1-1,1 0,0 0,-17-16,27 21,1 1,-1-1,0 1,0-1,1 1,-1 0,0-1,0 1,0 0,0 0,0 1,0-1,-1 0,1 1,0-1,0 1,0 0,-1 0,1-1,0 1,0 1,-1-1,1 0,0 1,0-1,-1 1,1 0,0-1,-2 2,-6 5,0 0,0 1,1 0,0 1,-10 12,-119 147,-101 165,-87 173,-4 55,-319 747,457-844,20 9,-133 590,208-566,47-79,34-62,37 115,-8-377,4 0,55 171,-26-109,-40-130,-2 0,-1-1,-1 1,-1 30,-4-8,0-4,4 44,-1-85,0 0,0 0,1 0,-1 0,1 0,0 0,-1 0,1 0,1 0,0 2,-1-4,-1-1,0 0,1 0,-1 0,0 0,1 0,-1 1,1-1,-1 0,0 0,1 0,-1 0,1 0,-1 0,0 0,1 0,-1 0,0-1,1 1,-1 0,1 0,-1 0,0 0,1 0,-1-1,0 1,1 0,-1 0,0-1,1 1,-1 0,0 0,0-1,1 1,-1 0,0-1,0 1,1-1,22-41,66-190,74-233,35-150,492-1729,-597 1999,-31 89,35-314,-14 123,-48 285,-102 379,-62 206,-51 177,-266 1071,88 28,292-1295,28-113,16 16,25-247,1-46,3-15,11-25,-14 18,118-229,-94 179,111-236,439-1040,-327 742,-236 556,46-114,-56 135,-1-1,-1 1,0-1,-2 0,1-18,5-39,94-377,-60 287,-31 106,-10 57,0-1,1 1,-1 0,0-1,0 1,0 0,0-1,0 1,0-1,0 1,0 0,0-1,0 1,0 0,0-1,-1 1,1 0,0-1,0 1,0 0,0-1,-1 1,1 0,0-1,0 1,-1 0,1-1,0 1,0 0,-1 0,1 0,0-1,-1 1,0 1,0-1,0 1,-1 0,1 0,0 0,0 0,1 0,-1 0,0 0,0 1,0-1,1 0,-2 2,-16 30,2 1,1 1,-12 40,-7 22,-90 244,-38 119,-454 1474,539-1653,3 13,70-275,-1 4,24-80,56-179,83-217,79-174,30-53,-15 46,-33 100,-38 119,-39 114,290-492,-266 501,350-557,-203 346,-209 317,-100 178,-1 0,1 0,-2 0,1 0,2-14,-5 18,0 1,0 0,-1-1,1 1,-1 0,1 0,-1-1,0 1,0 0,-1 0,1 0,0 0,-1 0,0 1,0-1,-2-2,-65-106,68 110,-1-1,1 1,0 0,0-1,-1 1,1 0,0 0,-1 0,1 0,-1 0,0 0,1 0,-1 1,0-1,1 0,-1 1,0 0,-3-1,1 1,1 1,0-1,-1 1,1 0,0 0,-1 0,1 0,0 1,0-1,0 1,0 0,-4 4,-12 10,1 1,0 1,2 1,-25 35,-179 279,-97 206,-39 112,-881 1907,1045-2125,50-105,-24 58,148-344,7-17,-15 45,26-53,0-17,0 0,0 1,1-1,-1 0,0 0,1 0,-1 0,0 1,1-1,-1 0,1 0,-1 0,0 0,1 0,-1 0,0 0,1 0,-1 0,0 0,1 0,-1 0,0 0,1-1,-1 1,0 0,1 0,0 0,28-19,-26 16,27-20,-1-2,-1-1,23-29,-15 12,43-68,55-133,6-99,-63 103,-11-4,37-276,-10-519,-91 633,-6 305,-35-196,32 265,-1 1,-2-1,-1 1,-1 1,-1 0,-2 1,-1 0,-31-41,33 53,-1 0,0 1,-1 1,-1 1,0 0,-1 1,-1 1,0 1,0 0,-1 2,0 0,-1 1,0 1,-23-4,3 3,-1 3,1 1,-72 4,2 8,1 5,0 5,1 5,-150 52,53 0,-249 129,280-113,4 7,-179 136,250-157,5 4,2 4,5 4,-116 151,94-83,7 5,7 4,8 4,-125 342,158-340,7 3,8 1,7 3,9 0,7 1,13 361,10-434,5-1,5-1,4 0,4-1,47 124,-47-169,3-1,2-2,2-1,40 52,-41-67,3-1,1-2,2-1,1-2,68 49,-66-57,2-1,1-1,0-3,2-1,0-3,1-1,1-3,0-1,1-2,0-3,1-1,-1-3,59-2,-35-7,-1-2,111-28,-88 10,176-75,-124 30,-3-6,-4-7,-3-5,-5-6,-4-6,117-119,-90 62,-6-7,-8-5,222-358,-237 307,-10-5,-11-5,-9-4,-11-4,-10-3,-11-3,52-422,-79 145,-35 383,-23-165,10 208,-5 2,-4 0,-5 2,-70-167,63 188,-3 2,-2 1,-4 1,-3 3,-2 2,-73-71,63 77,-3 2,-2 4,-2 2,-2 3,-127-63,132 80,-1 3,-2 2,0 3,-1 3,-1 3,0 2,-84-2,68 13,0 3,1 4,-106 22,71-2,-197 70,117-15,3 8,-209 131,155-68,7 11,-277 242,384-283,5 5,6 6,5 5,-181 281,224-292,6 3,6 3,-80 243,108-256,6 1,5 1,5 1,-4 219,24-224,5 0,5-1,37 163,-29-205,3 0,4-1,2-1,4-2,3-1,50 76,-31-69,4-2,2-2,4-4,130 111,-131-130,3-3,1-3,2-2,2-4,1-3,88 29,-62-34,1-4,1-4,1-5,1-5,203 0,-181-18,1-5,-2-6,0-5,193-61,-156 29,-3-8,-2-6,238-145,-290 147,-4-4,-2-5,-4-3,-4-5,154-183,-155 145,-6-3,-5-3,-6-4,-6-2,-5-4,-7-2,64-256,-90 261,-5 0,-6-2,-6 0,-6 0,-20-206,-8 155,-8 1,-8 2,-86-244,84 307,-5 3,-5 1,-6 3,-4 3,-86-117,68 126,-3 3,-5 4,-4 5,-4 3,-144-100,147 123,-4 5,-2 3,-2 5,-3 5,-1 4,-151-39,179 63,-1 4,0 3,0 3,-1 3,0 5,0 2,0 4,1 3,0 4,1 3,0 4,-82 32,50-7,-187 107,-82 99,213-124,-181 181,-105 187,135-77,255-324,4 4,-73 167,109-210,2 0,3 2,2 0,3 0,2 1,2 1,3 116,8-127,1 1,2-1,3-1,1 0,3 0,2-1,1-1,3 0,2-1,26 40,-8-27,1-1,3-3,2-2,2-1,3-3,91 66,-71-64,3-4,1-3,2-4,1-2,91 26,-19-18,2-7,2-6,0-7,2-7,0-7,303-19,-254-13,-2-8,-1-10,-2-8,-2-9,359-157,-441 159,-4-6,197-142,-243 150,-1-2,-4-3,-2-2,-3-3,66-95,-76 87,-4-1,-3-3,39-102,-41 72,46-217,-49 108,-11-2,-3-242,-53-586,0 758,19 208,-39-130,38 165,-1 0,-3 1,-1 1,-34-49,36 63,-2 1,-1 1,-1 1,-1 1,-1 1,-51-36,29 30,-1 1,-2 2,0 3,-1 2,-1 2,-1 2,-1 2,-67-8,50 14,0 3,0 3,-1 3,1 3,0 3,-70 17,-142 55,98-9,4 9,3 7,5 8,-201 144,134-62,8 11,-243 252,310-266,-258 352,315-366,6 5,-136 303,187-346,6 2,-56 250,86-299,4 0,3 0,3 1,3 0,4-1,19 121,-9-139,2-2,3 0,2-1,2-1,2 0,3-2,1-1,3-2,2-1,2-1,60 59,-40-52,2-2,1-2,3-4,2-2,2-2,1-4,2-2,88 29,-31-22,140 25,190 3,59-50,-280-31,434-80,-397 32,346-125,-419 111,-4-9,-3-8,268-172,-332 177,-5-6,-4-4,-3-6,-6-4,149-187,-207 225,-2-2,-4-3,-3-1,-4-1,40-111,-55 116,-3 0,-4 0,-2-2,-4 0,-3 0,-3-104,-8 94,-4-1,-3 2,-33-117,13 92,-6 2,-52-106,-4 30,-9 4,-168-222,-25 27,189 250,-189-167,236 239,-2 2,-2 3,-1 3,-3 3,-97-41,94 54,0 3,-2 3,0 3,-1 3,-1 3,0 4,0 3,0 3,0 3,0 4,1 3,-85 22,44-1,2 6,-208 97,172-57,-208 145,243-138,4 4,4 5,4 4,-123 153,113-105,6 5,-158 302,206-334,6 3,4 1,6 3,6 1,5 2,6 1,-13 203,34-253,4 1,3 0,3 0,34 149,-23-164,3-1,2-2,3 0,3-1,2-2,51 72,-41-74,3-2,3-2,1-2,3-2,2-2,2-3,2-2,2-2,1-3,2-3,100 40,-72-42,1-4,154 26,326 4,104-64,106-81,-226-15,-6-24,798-294,-730 162,-144 7,-381 194,145-119,-204 148,-1-2,-2-1,-1-1,39-58,-53 65,0-1,-2 0,-1-1,-1 0,-1-1,-2 0,7-38,-9 22,-1-1,-2 0,-3 0,-4-50,-7 6,-26-102,-57-141,-7 60,-12 5,-246-423,282 562,-6 4,-194-222,225 292,-2 2,-2 2,-3 3,-1 2,-2 3,-2 3,-124-55,135 74,-1 1,-1 3,0 3,-1 2,0 2,-107-2,87 13,-1 3,1 4,1 3,-126 37,29 6,3 8,-164 87,-302 218,254-95,244-164,4 5,6 7,-163 198,232-245,3 3,4 3,3 1,3 3,5 1,3 2,4 1,-24 102,26-46,7 1,6 2,6 0,10 208,9-265,3 0,5 0,4-1,4-2,3 0,4-1,48 93,-47-117,3-1,3-1,2-3,3-1,2-1,3-3,1-2,3-2,101 72,-108-91,2-3,0-1,2-3,0-1,2-3,0-2,72 13,-78-21,1-2,0-2,0-2,0-2,0-2,0-2,0-2,79-22,-105 23,0-2,0 0,-1-1,-1 0,1-2,-1 0,-1-1,0-1,0 0,-1-1,-1-1,0 0,-1-1,-1-1,0 0,-1 0,-1-1,9-20,-1-4,18-60,4-44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08.845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 1,'54'3,"0"2,-1 3,64 18,-96-22,345 105,-242-67,-98-34,0 0,0-2,1 0,-1-2,1-1,29 0,8-5,104 3,-166-1,0-1,-1 2,1-1,-1 0,1 0,0 0,-1 1,1-1,-1 1,1-1,-1 1,1 0,-1 0,0-1,1 1,-1 0,0 0,0 0,0 0,1 1,-1-1,1 2,-2-1,1-1,-1 1,0-1,0 1,0 0,0-1,0 1,0-1,0 1,0 0,-1-1,1 1,-1-1,1 1,-1-1,1 1,-3 2,-3 6,-1-1,0 1,0-1,-14 13,-14 9,-2-1,-1-2,0-2,-2-1,-84 37,113-57,-1-1,0-1,0 0,0-1,0 0,-14 0,-76-4,40-1,-328 3,380-1,1 0,-1 0,1-1,-1 0,1-1,0 1,0-2,-13-6,-8-7,-29-20,11 6,6 5,-66-53,107 77,5 2,15 6,25 13,47 25,-2 4,121 88,-202-129,0-1,1 0,-1 0,1-1,1 0,-1-1,1 0,0 0,0-1,0 0,0-1,0 0,0 0,1-2,10 1,3-1,0 1,0 1,32 8,-35-7,1 0,41 0,-43-2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12.37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94,'1052'0,"-1025"2,48 8,12 1,420-8,-259-6,277 3,-486-2,0-2,60-13,-55 8,67-5,-10 12,-59 3,1-2,67-11,13-3,-87 13,-1-2,56-14,-66 12,1 1,0 2,0 0,50 3,-56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17.83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1 120,'189'12,"4"0,1329-13,-1481-1,47-8,40-2,-69 12,-6 1,0-3,69-10,-113 10,215-43,-121 23,124-9,93 26,-177 7,345-2,-479 0,-1 1,0 0,0 0,10 4,-16-5,-1 0,1 1,-1 0,1-1,-1 1,0 0,0-1,1 1,-1 0,0 0,0 0,0 0,2 2,-3-2,0 0,1-1,-1 1,0 0,0 0,0-1,0 1,0 0,0 0,0 0,0-1,0 1,0 0,0 0,0-1,-1 1,1 0,0 0,-1-1,1 1,0 0,-1-1,1 1,-1 0,1-1,-1 1,1-1,-2 2,-1 1,-1-1,1 1,-1 0,0-1,0 0,0 0,0 0,0 0,0-1,-1 0,1 0,-1 0,-4 1,-66 2,58-4,-218 10,-70 1,102 1,3 0,-24-11,-656-4,662-8,-73-1,274 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27.52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1 233,'373'0,"-359"-1,-1 0,0-2,0 0,0 0,0-1,0-1,19-9,-18 7,0 1,1 1,0 0,0 1,20-3,185-18,-195 21,-1 0,33-11,-35 8,0 1,0 2,26-3,34 5,-45 2,0-2,44-7,96-15,6 11,-22 3,5 3,-39 4,-45-8,-53 6,49-2,648 8,-699 1,50 8,-49-5,49 2,-31-4,0 1,59 15,-21-4,-46-10,-20-4,0 1,0 1,-1 1,18 6,-31-9,-1 0,1 1,-1-1,0 1,0 0,0 0,0 0,0 0,0 0,0 1,-1 0,1-1,-1 1,0 0,1 0,-2 0,1 0,0 0,0 1,-1-1,0 0,0 1,0-1,0 1,0 5,-1-8,0 1,0 0,0 0,0 0,-1 0,1 0,-1 0,1 0,-1 0,0 0,1-1,-1 1,0 0,0-1,-1 1,1 0,0-1,0 1,-1-1,1 0,-1 1,1-1,-1 0,0 0,1 0,-1 0,0 0,0-1,0 1,0 0,1-1,-1 0,0 1,-4-1,-9 2,1 0,-1-2,-24-1,23 0,-62 1,-53-4,114 1,0-1,1 0,-1-2,1 0,0-1,-19-11,-12-4,34 16,-1 2,0 0,0 0,-1 2,1-1,-16 1,-90 3,46 2,3-4,32-1,0 2,0 2,0 1,-60 13,57-6,1-2,-1-2,-48 1,-129-8,90-1,79 1,0 3,-95 15,-164 36,195-37,-117 33,187-39,37-9,-41 11,0-2,0-2,-93 3,85-11,-47-3,102 3,-1 1,0-2,1 1,-1 0,0 0,1 0,-1-1,0 1,1-1,-1 0,1 1,-1-1,1 0,-1 0,1 0,0 0,-1 0,1 0,0 0,0 0,0 0,-1-1,2 1,-1-1,0 1,0 0,0-1,1 0,-1 1,0-1,0-2,2 3,-1-1,0 0,1 1,-1-1,1 0,-1 1,1-1,0 1,0-1,-1 1,1-1,0 1,0 0,1-1,-1 1,0 0,0 0,1 0,-1 0,0 0,1 0,-1 0,1 1,-1-1,1 0,0 1,-1-1,1 1,0 0,2-1,17-2,0 1,-1 1,33 2,-32 0,0-1,0-1,35-5,221-39,-126 23,-22 8,1 6,137 10,-89 0,-144-1,-1 0,0 3,-1 0,62 18,-58-15,-1-1,1-2,0-2,0-1,45-4,8 0,702 3,-767-1,-1-1,27-6,-25 3,40-2,27 7,-71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34.42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463 0,'840'0,"-802"4,-22 5,-16-9,0 0,1 1,-1-1,0 1,0-1,0 1,0-1,0 1,1-1,-1 1,0-1,0 1,0-1,0 1,-1-1,1 1,0-1,0 1,0-1,0 0,0 1,-1-1,1 1,0-1,0 1,-1-1,1 0,0 1,-1-1,1 0,0 1,-1 0,-4 2,-1 1,1-1,-1 0,0-1,0 1,0-1,0 0,0-1,-1 1,-9 0,6 0,-209 25,73-11,-422 88,527-98,1-2,-1-2,-63-5,-6 1,307 2,170-10,196-5,-410 16,-149-1,1 0,-1 0,0 1,0-1,0 1,0 0,0 1,0-1,0 1,0-1,4 4,-7-4,1 0,-1 0,0 0,0 0,1 0,-1 1,0-1,0 0,0 1,-1-1,1 1,0-1,0 1,-1-1,1 1,-1 0,1-1,-1 1,0 0,0-1,0 1,0 0,0-1,0 1,0 0,0-1,-1 1,1 0,0-1,-2 3,1-1,0-1,-1 0,1 0,-1 0,1-1,-1 1,1 0,-1 0,0-1,0 1,0-1,0 0,0 1,0-1,0 0,-1 0,1-1,-3 2,-50 11,31-8,-240 53,144-31,-63 18,158-36,0-1,0-2,0 0,-1-1,-50 1,15-6,668 1,-288-3,-314 2,-2 0,0-1,0 1,-1 0,1 0,0 1,0-1,-1 1,1-1,0 1,0 0,-1 0,1 0,-1 0,5 3,-7-4,0 0,0 1,0-1,0 0,0 0,0 1,0-1,0 0,0 1,0-1,0 0,0 0,0 1,0-1,0 0,0 1,-1-1,1 0,0 0,0 1,0-1,0 0,-1 0,1 0,0 1,0-1,-1 0,1 0,0 0,0 0,-1 1,1-1,0 0,0 0,-1 0,1 0,-1 0,-15 7,12-5,-28 10,-47 11,-3 1,-13 10,-163 50,194-73,48-10,1 1,0 1,1 0,-20 8,19-7,0 1,0-2,0 0,0-1,-1-1,-23 0,-31 3,69-4,1 0,0 0,0 0,0 0,-1 0,1 0,0 0,0 0,-1 0,1 0,0 0,-1 0,1 0,0 0,0 0,-1 0,1 0,0 0,0 0,0 0,-1 0,1 0,0 1,0-1,-1 0,1 0,0 0,0 0,0 1,0-1,-1 0,1 0,0 0,0 1,0-1,0 0,0 0,-1 1,1-1,0 0,0 0,0 1,12 5,18 3,4 0,41 15,-53-15,0-1,1-2,0 0,0-1,28 1,322-5,-173-3,-197 2,1 0,-1 0,1 0,-1-1,0 1,1-1,-1 0,0 0,1 0,-1 0,0-1,0 1,0-1,0 0,0 0,3-3,-5 3,1 0,-1 0,0 0,0 0,0 0,0 0,0 0,0 0,-1 0,1-1,-1 1,1 0,-1 0,0-1,0 1,0 0,0 0,0-1,-1 1,1 0,-1 0,1 0,-1-1,0 1,0 0,-1-2,-5-9,1 1,-18-21,17 24,1-1,0 1,0-1,1 0,-6-14,-12-40,-3 0,-2 2,-3 1,-3 1,-3 2,-2 1,-76-84,104 128,2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24.32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0,'17'2,"-1"0,1 1,-1 0,0 2,30 11,-19-6,93 31,169 65,-271-98,1 0,0-1,0-1,1-1,-1-1,1 0,0-2,32 1,30-4,27 2,-1-5,157-26,-194 20,1 4,1 2,77 7,-30-1,-74-1,1-3,91-15,-67 4,1 4,74-1,149 11,-107 2,855-3,-1015 1,52 10,-51-6,48 2,-55-7,-2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41.72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3728 93,'-20'10,"0"-2,-1-1,0-1,-32 6,-89 5,107-14,34-3,-59 6,0 1,-72 20,125-24,-22 6,0-2,-1 0,0-2,-49 3,26-8,0-2,-75-12,75 7,-1 3,1 1,-59 6,12-1,-531-2,597 2,-46 8,-22 1,-504-8,310-6,-264 3,520-4,40 4,0 0,0 0,0 0,0 0,0 0,-1 0,1 0,0 0,0 0,0 0,0 0,0 0,-1 0,1 0,0 0,0 0,0 0,0 0,0 0,0 0,0 0,-1 0,1 0,0-1,0 1,0 0,0 0,0 0,0 0,0 0,0 0,0 0,0 0,-1-1,1 1,0 0,0 0,0 0,0 0,0 0,0-1,0 1,0 0,0 0,0 0,0 0,0 0,0 0,0-1,0 1,0 0,1 0,-1 0,0 0,0 0,0-1,11-3,20-1,588-2,-385 9,-115-2,655 30,-441 24,-280-47,1-2,1-2,76-6,-27 1,-56 2,187 2,-170 2,103 20,-100-13,72 2,-49-6,417 3,-314-12,-153 0,-82-4,-5 0,-893-116,642 85,-173-22,418 51,-58-18,-32-5,23 17,-184-1,278 14,-1-1,-25-6,-35-3,-117-8,129 14,54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48.78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199 71,'84'-4,"-1"-3,109-25,-132 21,17 1,0 4,122 6,-84 1,-110-1,1 0,-1 1,0 0,1 0,-1 0,7 3,-11-4,0 0,0 1,-1-1,1 1,0-1,0 0,-1 1,1-1,0 1,-1 0,1-1,-1 1,1-1,-1 1,1 0,-1 0,1-1,-1 1,0 0,1 1,-1-1,0 0,0 0,-1 0,1 0,0 0,0 0,-1 0,1 1,-1-1,1 0,-1 0,1 0,-1 0,0-1,1 1,-1 0,0 0,0 0,-1 1,-8 6,0 1,-1-2,0 1,0-1,-1-1,1 0,-23 7,-94 22,91-26,-6-1,-2-3,1-1,-1-2,-57-6,2 2,-203 2,425-1,142 3,-148 8,43 3,-79-14,-41 0,1 1,-1 2,0 2,44 10,-80-14,-1 1,1 0,-1 0,1 0,-1 0,0 0,1 0,-1 0,0 1,0-1,0 1,0 0,2 2,-3-3,0 1,-1-1,1 0,0 0,-1 0,1 1,-1-1,0 0,1 1,-1-1,0 0,0 1,0-1,0 0,0 1,0-1,0 0,0 1,-1 1,0-1,0 1,-1 0,1 0,-1-1,1 1,-1-1,0 1,0-1,0 0,-1 0,1 0,0 0,-1 0,1 0,-1-1,0 1,0-1,1 0,-1 0,0 0,-4 1,-147 31,69-15,23-7,-1-2,-69 0,-129-10,95-2,116 5,32-1,0 0,0-1,0-1,1 0,-1-1,-23-7,40 9,1 0,-1 0,1 0,-1 0,1 0,-1 0,1 0,0 0,-1-1,1 1,-1 0,1 0,0 0,-1-1,1 1,0 0,-1-1,1 1,0 0,-1-1,1 1,0 0,-1-1,1 1,0 0,0-1,0 1,-1-1,13-4,23 3,250 14,-60 0,-193-10,0 2,-1 1,1 2,31 11,-33-9,1-1,0-2,0 0,36 0,-54-4,0-1,-1 2,1 0,-1 0,1 2,-1-1,18 10,-14-6,1-1,-1-1,26 6,-30-10,-5-1,0 0,-1 0,1 0,0 1,-1 0,1 0,-1 1,0 0,0 0,0 0,10 9,-15-12,-1 0,1 1,-1-1,1 1,-1-1,0 1,1-1,-1 1,0-1,1 1,-1-1,0 1,0-1,0 1,0 0,1-1,-1 1,0-1,0 1,0 0,0-1,0 1,0-1,0 1,-1 0,1-1,0 1,0-1,0 1,-1-1,1 1,-1 0,0 0,0 0,0 0,-1 0,1 0,-1 0,1 0,-1 0,1-1,-1 1,1 0,-4 0,-48 5,51-6,-401 2,190-5,-339 4,569 0,0 1,0 1,21 6,15 3,408 77,-372-68,-64-14,0-1,0-1,49 4,31-11,66 3,-138 6,-31-7,-1 1,0-1,1 0,-1 1,0-1,0 1,0 0,0-1,0 1,1 0,-1 0,0 0,-1 0,1 0,0 0,0 0,0 0,-1 0,1 0,0 0,0 3,-1-4,0 1,0 0,-1-1,1 1,0 0,0 0,-1-1,1 1,-1 0,1-1,-1 1,1-1,-1 1,1-1,-1 1,1-1,-1 1,1-1,-1 1,0-1,1 0,-1 1,0-1,0 0,1 0,-1 1,-1-1,-27 8,21-7,-28 7,-1-2,-66 3,-78-11,67 0,-495 2,568 4,26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28.909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1,'18'0,"0"2,19 3,7 2,200 33,-48-5,-160-32,37-1,-41-1,50 5,18 5,0-5,117-7,-73-1,915 2,-914-12,-14 0,81 14,89-4,-200-8,46-3,123 14,-250-1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4:58.95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 0,'12'9,"0"0,0-1,1-1,0 0,0-1,0 0,22 5,19 10,198 83,-217-93,0-1,0-2,1-2,0-1,1-1,63-3,-68-1,31 0,-1-2,1-3,88-19,-24-18,-70 22,-36 14,1 1,0 0,0 2,40-1,-15 2,-36 0,-1 0,1-1,0 0,17-7,26-8,-18 13,1 2,-1 1,55 4,49-2,-60-11,-48 6,42-2,680 5,-365 4,-268-4,131 5,-249-3,0 0,-1 1,1-1,0 1,0-1,-1 1,1 0,0 0,-1 0,1 1,3 1,-6-3,0 1,1-1,-1 0,0 1,0-1,0 0,1 0,-1 1,0-1,0 0,0 1,0-1,0 1,1-1,-1 0,0 1,0-1,0 0,0 1,0-1,0 1,0-1,0 0,0 1,-1-1,1 0,0 1,0-1,0 0,-1 1,-16 14,-9-2,-1-1,0-1,-1-1,0-1,0-2,-1 0,0-3,0 0,-1-1,-39-3,2-2,-122 4,54 20,99-14,-1-1,-67 3,4-12,-92 3,112 10,49-6,-40 2,-237-7,144-1,153 2,0 1,1 0,-1 0,1 1,0 0,0 0,-11 6,7-3,0 0,-28 6,-27 1,14-2,1-1,-98 2,49-11,-97-4,167-1,0-2,0-1,-48-18,23 7,33 13,-1 1,1 2,-1 0,0 1,-33 4,-4-1,-469-1,512-1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11:25.29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0 328,'77'-34,"88"-27,-108 42,83-32,264-78,-371 121,-4 1,0 0,0 2,1 2,29-1,130 6,-226-2,0 2,0 2,0 1,0 1,1 2,-36 14,52-12,1 0,0 2,1 0,0 1,-28 27,-20 15,-338 294,381-328,-46 43,-126 125,195-189,1 0,-1 0,0-1,1 1,-1 0,1 0,-1 0,0 0,1 0,-1 0,1 0,-1 0,1 0,-1 1,0-1,1 0,-1 0,1 0,-1 0,0 1,1-1,-1 0,0 0,1 1,-1-1,0 0,1 0,-1 1,0-1,0 0,1 1,-1-1,0 1,0-1,0 0,0 1,1-1,-1 1,0-1,0 0,0 1,0-1,0 1,0-1,0 0,0 1,0-1,0 1,0-1,0 1,0-1,-1 0,1 1,0-1,0 1,0-1,-1 0,1 1,0-1,0 0,-1 1,1-1,0 0,-1 0,1 1,0-1,-1 0,0 1,37-4,54-13,-1-3,168-62,-225 70,52-10,-57 15,0 0,-1-2,32-14,-43 16,0 1,1 1,-1 1,1 0,0 1,20-1,30-4,-58 6,58-9,-60 10,1-1,-1 1,1 1,-1-1,0 1,1 0,10 4,-16-5,0 0,1 1,-1-1,0 1,0 0,0-1,0 1,0 0,0 0,-1 0,1 0,0 0,0 0,0 0,-1 0,1 0,-1 0,1 0,-1 0,1 0,-1 0,1 1,-1-1,0 0,0 0,0 0,0 1,0-1,0 0,0 0,0 1,0-1,0 0,-1 0,1 0,0 1,-1-1,1 0,-1 0,0 0,0 1,-4 7,0-2,0 1,0-1,-8 9,-32 30,-3-2,-1-1,-2-3,-1-2,-70 37,117-72,-1 0,0-1,0 0,0 1,0-2,0 1,-12 1,0-2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06.73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 0,'1007'0,"-1001"0,0 1,0-1,0 1,0 0,0 1,0-1,-1 1,1 0,-1 0,10 6,-14-7,1 0,-1 0,1 0,-1 1,0-1,0 0,0 1,1-1,-1 1,0-1,-1 1,1-1,0 1,0 0,-1-1,1 1,-1 0,1 0,-1-1,0 1,0 0,0 0,0 0,0-1,0 1,0 0,0 0,-1-1,1 1,-1 0,1 0,-1-1,0 1,0 0,0-1,0 1,0-1,0 1,-2 1,0 0,0 0,0 0,0 0,0-1,-1 0,1 1,-1-1,1 0,-1-1,0 1,1-1,-1 1,0-1,0 0,0-1,-5 1,-12 2,-39-2,41-1,-513-4,352-10,130 8,0 1,0 3,-59 5,109-3,-1 0,0 0,0 0,0 0,0 0,0 0,0 0,0 0,0 1,1-1,-1 0,0 1,0-1,0 0,0 1,1-1,-1 1,0 0,1-1,-1 1,0-1,0 2,1-1,0 0,0-1,0 1,0 0,1-1,-1 1,0 0,0-1,1 1,-1 0,0-1,1 1,-1-1,1 1,-1-1,1 1,-1-1,1 1,-1-1,1 1,0 0,38 21,18 0,99 22,-103-30,4-1,1-3,101 6,120-14,-144-3,-119 0,-1-1,0-1,0 0,0-1,17-6,-18 4,0 2,1 0,-1 1,28-3,-42 6,0 1,0-1,0 0,0 0,0 0,0 0,0 0,-1 1,1-1,0 0,0 0,0 0,0 0,0 0,0 1,0-1,0 0,0 0,0 0,0 0,0 1,1-1,-1 0,0 0,0 0,0 0,0 0,0 0,0 1,0-1,0 0,0 0,0 0,1 0,-1 0,0 0,0 0,0 1,-28 9,-287 56,-10-23,121-17,123-9,61-11,-1-2,1 0,-38 1,9-6,40 1,34 0,896 0,-897 2,0 1,0 1,0 2,41 14,-56-17,-9-3,1 0,0 0,0 0,-1 0,1 0,-1 1,1-1,0 0,-1 1,1-1,0 0,-1 1,1-1,-1 1,1-1,-1 1,1-1,-1 1,0-1,1 2,-8 5,-25 1,-239 28,-119 34,306-50,51-11,-38 5,50-11,-49 7,-92 0,130-11,25 1,23 0,712 0,-706 1,0 2,0 0,0 2,24 7,-22-5,0-1,48 5,68 11,-133-22,-4 0,0 0,0 0,0 0,0 1,0-1,0 0,0 1,-1 0,1 0,0 0,-1 0,1 0,2 2,-4-2,-1-1,0 0,0 0,0 1,0-1,0 0,0 0,0 1,0-1,0 0,0 1,0-1,0 0,0 0,-1 1,1-1,0 0,0 0,0 1,0-1,0 0,-1 0,1 0,0 1,0-1,0 0,0 0,-1 0,1 1,0-1,0 0,-1 0,1 0,0 0,0 0,-1 0,1 0,0 0,0 1,-1-1,1 0,0 0,0 0,-1 0,1 0,0 0,-1 0,1-1,-17 5,-77 1,-100-6,70-1,-284 1,405 1,0 0,0 0,1 1,-1-1,0 0,1 1,-1 0,0-1,1 1,-1 0,-3 2,6-3,0 1,-1-1,1 0,0 1,-1-1,1 0,0 1,0-1,-1 0,1 1,0-1,0 0,0 1,0-1,0 1,-1-1,1 0,0 1,0-1,0 1,0-1,0 0,0 1,0-1,0 1,1-1,-1 1,0-1,15 18,30 14,1-3,2-1,1-3,0-2,63 20,-87-36,1-2,-1-1,1 0,0-2,1-1,48-5,1 2,-62 1,0 0,0-1,0-1,0 0,0-1,-1 0,0-1,0-1,0 0,-1-1,0 0,16-12,-16 11,0 2,0 0,20-7,-19 8,1-1,24-14,4 0,-37 19,0-1,0 0,0 0,0 0,0 0,0-1,-1 0,1 0,-1 0,0-1,0 1,0-1,6-8,-10 11,1 0,-1 0,0 0,0 1,0-1,1 0,-1 0,0 0,0 0,-1 0,1 0,0 0,0 0,0 0,-1 0,1 0,0 0,-1 0,1 0,-1 1,1-1,-1 0,1 0,-1 0,1 1,-1-1,0 0,0 1,1-1,-1 1,0-1,0 1,0-1,0 1,1-1,-1 1,-1-1,-42-13,33 11,-10-4,1 0,0-1,0-2,1 0,0-1,-24-18,-77-50,46 31,12 11,33 21,-26-20,37 24,-35-18,33 19,-29-19,35 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34.17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0 327,'8'0,"0"1,0 1,-1-1,1 1,-1 0,10 5,10 2,461 146,-122-26,-337-118,1-3,0 0,0-2,0-1,33 1,158-6,-100-2,481 2,-591-1,-1 0,0-1,1 0,-1 0,0-1,0-1,10-4,-7 2,-1 2,1 0,21-5,2 2,0-2,56-21,-65 20,2 0,-1 2,1 1,1 1,33-2,-18 4,70-15,32-3,17-2,-120 15,0 2,76-2,227 11,-333-5,-13-3,-3 4,0 0,-1 1,1-1,0 1,0 0,-1-1,1 1,-5-2,-41-10,-56-10,34 8,-203-29,-33-9,216 30,-131-15,143 29,-135-7,191 15,1-1,1-1,-1-1,-26-9,23 6,-1 1,-35-3,-76 8,98 3,-1-2,1-1,-42-8,-21-12,45 7,-1 3,0 3,-67-2,91 10,1-2,-45-8,42 6,0 1,-43 3,-29-3,35-8,48 7,-42-3,21 6,5 0,-1-1,-44-8,16 1,49 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13.7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0 165,'727'0,"-697"-2,-1-1,1-1,32-10,-27 6,54-6,-37 12,-29 2,0-2,-1 0,1-1,25-8,-5 1,1 2,0 2,0 2,65 3,67-7,6-6,195 12,-186 3,-116 0,-11 1,119-14,-21-7,268 1,-338 17,91 3,-45 21,-130-23,1 1,-1 1,0 0,1 0,-1 0,0 1,0 1,-1-1,1 1,-1 0,1 1,11 10,-18-15,-1 0,0 1,1-1,-1 1,0-1,1 1,-1-1,0 0,1 1,-1-1,0 1,0-1,0 1,1-1,-1 1,0 0,0-1,0 1,0-1,0 1,0-1,0 1,0-1,0 1,0-1,-1 1,1-1,0 1,0-1,0 1,-1-1,1 1,0-1,0 1,-1-1,1 1,0-1,-1 0,1 1,-1-1,1 0,0 1,-1-1,1 0,-1 1,1-1,-1 0,1 0,-1 0,1 0,-1 1,1-1,-1 0,0 0,1 0,-1 0,1 0,-1 0,0 0,-43 3,34-2,-47 6,0 4,-67 20,99-24,-2-2,-1 0,0-2,-39 0,36-2,-1 1,-40 8,36-3,-140 38,149-38,0-1,0-1,-55 3,-85-9,63-1,-1739 2,1820-1,0-2,-27-5,25 3,-39-2,-6 7,51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20.52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601 890,'42'-1,"1"-1,53-9,-57 3,68-22,-64 18,-1 1,81-8,-32 5,-52 7,136-20,-106 17,-36 5,51-2,46 8,-161-5,-1-1,0-1,-55-19,-33-7,-40-2,-172-32,325 65,-231-31,184 27,-1 3,-79 8,-341 14,587-19,139-16,75-39,-240 41,123-3,89 17,-119 1,-80 0,108-5,-206 3,1 0,-1 0,0 0,1 0,-1 0,1-1,-1 1,0 0,1-1,-1 1,0-1,1 0,-1 1,0-1,0 0,0 0,2-1,-2 1,-1 0,0 1,0-1,0 0,1 1,-1-1,0 0,0 0,0 1,0-1,0 0,0 1,0-1,-1 0,1 1,0-1,0 0,0 1,-1-1,1 0,0 1,-1-1,1 1,-1-2,-3-2,0 0,1 0,-1 0,0 1,-1-1,1 1,-9-5,-53-21,-1 1,-87-21,97 31,29 11,-1 0,0 2,-55-3,-89 9,59 2,-296-3,407 0,-42-4,44 4,0 0,1 0,-1-1,0 1,0 0,1 0,-1-1,0 1,1-1,-1 1,1 0,-1-1,0 1,1-1,-1 0,1 1,-1-1,1 1,-1-2,1 1,0 0,0 0,0 0,0 0,0 0,0 1,0-1,1 0,-1 0,0 0,1 0,-1 0,0 1,1-1,-1 0,1 0,0 1,-1-1,1 0,-1 1,2-2,9-6,0 0,0 1,0 0,1 1,-1 0,2 1,-1 0,25-5,20-10,-22 8,0 2,1 1,0 2,69-5,-82 8,-1 0,34-12,-38 10,1 1,0 1,0 0,26-1,-20 5,1-2,48-9,-35 5,0 2,1 1,73 5,-27 1,-83-4,1 1,0 0,-1 0,1 0,-1 1,1-1,-1 1,1 0,-1 0,0 0,1 0,-1 1,0-1,4 4,3 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46.20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28,'30'1,"0"1,0 1,-1 1,0 2,31 9,-24-7,1-2,0-2,0-1,0-1,53-6,-1 2,-50 2,23 0,0-2,62-10,-75 4,-14 3,0-2,36-11,-50 12,1 0,-1 2,1 1,30-1,91 6,-49 0,1559-2,-1628 1,51 10,-48-6,41 2,76 5,26 0,-157-11,1 0,-1 0,19 6,-27-6,0 0,0 1,0 0,0 1,0-1,-1 1,1 0,-1 1,10 7,-14-10,0-1,0 1,0 0,-1 0,1 0,0 0,-1 0,1 0,-1 0,1 0,-1 0,1 0,-1 0,0 0,0 1,1-1,-1 0,0 0,0 0,0 0,0 0,0 1,-1-1,1 0,-1 1,0 1,0-1,0 0,-1 0,1 1,-1-1,1 0,-1 0,0-1,0 1,-4 3,-5 2,0 0,-1 0,-16 6,26-12,-48 19,0-1,-2-3,0-3,0-1,-1-3,0-2,-98 0,-114-6,-300-5,250-20,291 21,4-2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30.63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3576 328,'-24'1,"-1"1,-25 6,-7 1,-75 7,-556 64,603-71,-136 6,170-18,-93-17,95 10,0 3,-59 0,-487 8,562 0,-46 9,-1-1,-24 4,62-7,-56 2,7-7,-134-4,196-1,-56-15,62 13,-1 0,1 2,-48-4,40 8,1-2,-50-9,39 5,31 6,1-1,0 0,-1-1,1 0,0-1,0 0,0 0,-16-9,25 12,-1 0,0-1,1 1,-1 0,1-1,-1 1,0-1,1 1,-1-1,1 1,0-1,-1 1,1-1,-1 0,1 1,0-1,-1 0,1 1,0-1,0 0,-1 1,1-1,0 0,0 0,0 1,0-1,0 0,0 0,0 1,1-2,-1 0,1 1,0 0,0-1,0 1,0 0,0 0,1 0,-1 0,0 0,1 0,-1 0,3-2,5-1,-1 1,1-1,16-3,16-1,1 2,57 0,91 8,-57 1,15-1,167-5,-272-1,63-17,4 0,-48 10,62-20,4-1,16-6,-98 24,1 2,0 2,57-5,-30 7,83-19,-90 14,114-9,-73 10,-70 7,46-2,-33 7,91 2,-140-2,0 0,0 1,1-1,-1 0,0 1,0 0,0 0,0-1,0 1,0 0,0 1,-1-1,1 0,0 0,-1 1,1-1,-1 1,1-1,-1 1,1 0,-1 0,0 0,0-1,0 1,1 3,-2-3,0-1,1 1,-1 0,0-1,0 1,0 0,0 0,0-1,-1 1,1 0,0-1,-1 1,1 0,-1-1,0 1,0-1,1 1,-1-1,0 1,0-1,0 1,-1-1,1 0,0 0,0 0,-1 0,1 0,-1 0,1 0,-1 0,1 0,-3 0,-19 8,-1-1,0-1,0-1,0-1,-36 2,-54 12,24 6,58-14,0-2,-1-1,1-2,-1-1,-51 1,-17-8,1 4,-153 22,225-19,-272 36,63-8,156-18,-146 6,198-20,1 1,-40 8,50-6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37.73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250 24,'454'0,"-423"-1,50-10,-48 6,46-2,200 9,-345 5,-123 9,144-13,0 2,-58 13,-1 1,77-14,-50 16,7 0,-46 4,97-21,1 0,-1 2,-26 12,-17 4,-45 12,115-33,1 1,-1-2,1 1,-1-1,9-1,148-30,-6 1,-67 22,157 6,-117 4,194-2,-396 3,-110 20,115-10,-106 38,57-14,-56 2,42-11,-89 24,190-47,1-1,-1-2,1 0,-29-3,373 1,-139-1,717 1,-1474 26,553-21,-45 13,-11 3,-53 2,72-13,30-5,-62 4,14-9,47-1,26 1,10 0,59-1,1 3,-1 2,88 18,-110-14,73 4,-85-10,58 8,-45-5,44 1,-52-5,12-2,-1 3,64 10,-90-9,23 4,-1 3,54 18,-93-28,0 1,0-1,1 0,-1 1,0-1,0 1,0-1,0 1,0-1,0 1,0 0,0-1,0 1,-1 0,1 0,0 0,0 0,-1 0,1 0,1 2,-3-3,1 1,0 0,-1-1,1 1,-1-1,1 1,-1 0,1-1,-1 1,0-1,1 0,-1 1,0-1,1 1,-1-1,0 0,1 1,-1-1,0 0,0 0,1 0,-2 0,-54 8,-84-8,-220 12,-134-1,316-13,158 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8:52.45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1,'5'3,"0"1,1-1,-1 0,1 0,0-1,-1 0,10 3,9 4,64 32,-58-26,0 0,2-2,-1-1,65 14,-33-14,-33-6,1-1,32 2,450-6,-252-2,-241-1,-1 1,31-8,-29 4,40-2,23 6,-42 2,-1-2,76-12,-67 7,0 1,0 3,64 4,-16 0,917-2,-973 3,-1 1,0 2,56 16,-48-10,86 10,-49-10,-55-7,44 2,19-8,47 2,-122 3,-4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45.06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4215 399,'-694'34,"494"-20,73-4,16 0,0-5,-114-9,163-7,45 7,-1 0,-25 0,22 2,-39-8,39 6,-41-3,-555 5,299 4,-752-2,1052 1,1 1,-31 7,29-5,0-1,-22 2,23-5,-173-1,187 0,0-1,0 1,0 0,0-1,0 0,1 0,-1 0,1 0,0-1,-1 1,1-1,0 0,0 0,1 0,-3-3,4 5,0 0,0 0,0 0,1 0,-1 0,0 0,1 0,-1 0,1-1,-1 1,1 0,0 0,-1 0,1 0,0-1,0 1,0 0,0 0,0-1,0 1,0 0,0 0,1-1,-1 1,0 0,1 0,-1 0,1 0,-1 0,1 0,-1-1,1 1,0 0,0 1,0-1,-1 0,1 0,0 0,0 0,0 1,0-1,0 0,0 1,1-1,-1 1,0-1,0 1,0 0,0-1,1 1,1 0,125-24,-50 11,405-46,-339 53,-78 5,113-17,-105 6,0 4,107 1,-151 6,0-2,0-2,-1 0,44-15,-39 10,1 2,55-7,62-7,14-1,142-15,-133 12,52 2,-131 16,148 7,-113 3,-127-2,-1 0,0 0,0 0,0 0,0 1,1 0,-1-1,0 1,0 1,0-1,0 0,-1 1,1-1,0 1,0 0,-1 0,3 2,-4-3,-1 0,1 0,0 0,-1 0,1 0,-1 0,0 0,1 0,-1 0,0 0,0 0,1 0,-1 0,0 0,0 0,0 0,0 0,0 0,-1 0,1 2,-1-1,0 0,0 1,0-1,-1 0,1 0,-1 0,1 0,-1 0,0 0,1 0,-1-1,-3 3,-3 0,-1 1,0-1,0 0,0-1,-1 0,1-1,-1 0,1 0,-20 0,-24 6,-211 47,181-36,57-11,0-2,-1-1,1-2,-31 2,-734-7,749-2,28-1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5:53.24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945 351,'10'-1,"0"-1,0 0,0 0,0-1,17-7,4-1,195-52,-134 31,51-15,-102 40,0 1,0 2,0 3,63 4,-14-1,-32 2,-56-4,1 0,0 1,0-1,0 1,-1 0,1-1,0 1,-1 1,1-1,-1 0,0 1,1-1,-1 1,0 0,0-1,0 1,3 3,-5-4,0-1,0 1,0-1,0 1,0-1,0 1,0-1,0 0,0 1,0-1,0 1,-1-1,1 1,0-1,0 1,0-1,-1 0,1 1,0-1,-1 1,1-1,0 0,0 1,-1-1,1 0,-1 0,1 1,0-1,-1 0,1 0,-1 1,1-1,-1 0,1 0,-1 0,1 0,0 0,-1 0,1 0,-1 0,0 0,-22 4,8-4,-1-1,0 0,1-1,-1-1,-22-7,-75-31,83 29,-42-17,-2 4,0 3,-1 3,-1 4,-1 3,-148-4,195 16,-10 0,38 2,6 0,24 5,284 66,-266-64,-8-2,-1 2,64 23,-21 0,-45-20,0 2,45 26,-63-31,0-1,0 0,30 7,6 3,-47-15,0 0,-1 1,1 0,-1 0,1 0,-1 1,-1-1,1 1,6 8,33 53,-40-61,0 4,1 0,-1 0,-1 0,0 1,0-1,-1 1,0 0,0-1,-1 1,-1 0,0 12,0-14,-1 0,0 0,0 0,0-1,-1 1,0 0,-1-1,0 1,0-1,-1 0,0 0,0 0,0-1,-7 9,0-5,1-1,-2 1,1-2,-1 1,0-2,-1 1,0-2,0 0,-1 0,1-2,-19 5,-1-3,-1-1,1-1,-59-3,67 1,1 0,-35 8,5-1,-4 0,25-3,-64 3,64-8,21 0,1 0,-1-1,1 0,-1-1,1 0,-22-6,31 6,-1-1,1 1,0-1,0 0,0 0,0 1,0-1,0-1,1 1,-1 0,0 0,1-1,0 1,0-1,0 1,0-1,0 1,0-1,0 0,1 1,-1-1,1 0,0 1,0-1,0 0,1-4,-1 0,1 0,0 0,0 0,1 0,0 1,0-1,0 1,1-1,5-9,-4 11,-1 1,1-1,0 1,0-1,0 1,1 1,-1-1,1 0,0 1,0 0,0 0,1 1,-1-1,1 1,-1 0,7-1,6 1,0 0,0 0,35 3,-29 0,-2-1,-1-2,37-7,-33 5,36-3,219 8,-273-1,1 1,0 0,-1 1,0 0,1 0,-1 1,0 0,0 0,0 0,0 1,-1 0,0 0,1 1,-2 0,1 0,0 0,8 12,-8-10,0 1,-1 0,1 0,-1 1,-1 0,0 0,0 0,-1 0,0 1,0-1,-1 1,0-1,0 16,-2-22,0-1,-1 0,1 0,0 0,-1 1,0-1,1 0,-1 0,0 0,0 0,0 0,0 0,-1 0,1 0,0-1,-1 1,1 0,-1-1,0 1,0-1,1 0,-1 0,0 1,0-1,0 0,0 0,0-1,0 1,-1 0,1-1,0 1,-5-1,-8 2,0-1,0-1,-29-2,20 0,-1 0,-42-9,43 6,-48-4,-15 10,-35-2,120 1,0 0,0 0,-1 0,1-1,0 1,0-1,0 1,0-1,0 0,1 0,-1 0,0 0,0 0,0 0,1 0,-1-1,1 1,-2-2,2 2,0-1,1 1,-1 0,1-1,-1 1,1-1,-1 1,1-1,0 1,0-1,0 0,0 1,0-1,0 1,0-1,1 1,-1-1,1-2,2-2,0-1,0 0,1 1,0 0,0-1,0 2,1-1,8-7,-9 8,1 1,-1-1,0 0,0 0,-1-1,0 1,0-1,0 1,0-1,-1 0,0 0,0 0,-1-1,1 1,-1 0,-1-1,1 1,-2-13,2-18,-5-137,3 167,-1 1,1 0,-1 0,0 0,-1 0,0 0,0 0,0 0,-6-7,-14-28,23 41,0-1,0 1,0-1,0 1,0-1,0 1,0-1,0 1,1-1,-1 1,0-1,0 1,0 0,0-1,1 1,-1-1,0 1,0-1,1 1,-1 0,0-1,1 1,-1 0,1-1,-1 1,0 0,1 0,-1-1,1 1,-1 0,1 0,-1 0,0-1,1 1,-1 0,1 0,-1 0,1 0,-1 0,1 0,-1 0,1 0,0 0,24 0,-25 0,23 3,0 1,37 11,-4 0,124 33,-161-41,-1 0,1 1,-2 1,1 0,-1 2,-1 0,21 18,-37-29,0 0,1 0,-1 0,0 0,1 1,-1-1,0 0,0 0,1 1,-1-1,0 0,0 0,0 1,1-1,-1 0,0 1,0-1,0 0,0 0,0 1,0-1,0 0,1 1,-1-1,0 0,0 1,0-1,0 1,0-1,-1 0,1 1,0-1,0 0,0 0,0 1,0-1,0 0,0 1,-1-1,1 1,-17 5,-32-5,43-1,-221-12,115 3,-148-15,-60-4,257 26,0 3,0 2,-67 14,-105 34,80-16,125-30,0-2,-60 0,1-1,71 1,3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6:56.635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1 136,'52'3,"81"14,-15-2,349-2,-426-12,51 9,14 1,260-11,17 1,-257 10,35 1,85 0,6 0,127 17,-221-12,-114-11,46 12,19 4,1-1,-75-12,1-2,65 4,-23-12,38 1,-93 8,-17-3,-16-1,6-4,-1 0,1-1,0 1,0-1,0 1,0-1,0-1,0 1,0-1,0 1,0-1,0 0,-4-3,-45-37,42 32,-34-29,-8-8,-64-42,95 74,-6-5,-36-17,54 32,0 1,0 0,-1 0,1 1,-1 1,0 0,-19-2,8 2,1-1,-1-1,-33-10,-17-4,-24-2,80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02.629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24,'286'25,"-14"-1,521-25,-765-1,50-8,-49 5,47-2,452 8,-507-3,1 0,29-6,32-4,70 1,76-3,945 15,-1165-1,-1 1,1 0,-1 0,1 1,8 2,-2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07.09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3691 0,'-2'1,"0"-1,0 1,0 0,-1 0,1 0,0 0,0 0,0 0,0 1,0-1,1 0,-3 3,-6 4,-78 45,-129 56,155-80,46-21,0 0,-1-2,-1 0,1-1,0-1,-24 3,35-6,0-1,0 0,0 0,0 0,0-1,0 0,0 0,0 0,0-1,1 0,-1 0,1-1,-1 1,1-1,0 0,0-1,0 1,0-1,1 0,0 0,0 0,-8-10,11 12,-1 0,0 0,1-1,0 1,-1 0,1-1,0 1,0-1,0 1,1-1,-1 1,1-1,-1 0,1 1,0-1,0 1,0-1,0 0,0 1,1-1,-1 0,1 1,0-1,0 1,1-3,1 0,1 0,-1 0,1 1,0-1,1 1,-1 0,1 1,0-1,0 1,6-4,63-34,-74 41,0 0,1 0,-1 0,0 0,0 0,0 0,0 0,0 0,1 0,-1 0,0 0,0 0,0 0,0 0,0 0,1-1,-1 1,0 0,0 0,0 0,0 0,0 0,0 0,0-1,0 1,0 0,1 0,-1 0,0 0,0 0,0-1,0 1,0 0,0 0,0 0,0 0,0 0,0-1,0 1,0 0,0 0,0 0,0 0,0-1,-1 1,1 0,0 0,0 0,0 0,0 0,0-1,0 1,0 0,0 0,0 0,-1 0,1 0,0 0,-15-2,-31 4,38-1,-94 5,-93 10,98-7,-168-7,129-4,-2123 2,2250 2,21 4,22 4,142 41,-163-48,15 4,0-2,0-1,39 1,2772-6,-2819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15.03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202 96,'578'0,"-547"-2,-1-1,1-2,-1-2,40-13,1 1,-24 6,-25 6,1 2,0 0,47-3,-42 7,130 4,-156-3,0 0,-1 0,1 0,0 0,-1 1,1-1,0 1,-1-1,1 1,-1 0,1 0,-1-1,1 1,-1 0,1 0,-1 0,0 1,0-1,0 0,1 0,-1 1,0-1,-1 1,3 2,-3-3,0 1,0-1,0 1,0-1,0 0,0 1,0-1,-1 0,1 1,-1-1,1 0,-1 1,1-1,-1 0,1 0,-1 0,0 1,0-1,0 0,0 0,0 0,0 0,0-1,0 1,0 0,0 0,0 0,0-1,-1 1,-1 0,-21 8,-1 0,1-2,-1-1,0-1,0-1,-33 1,1 1,-28 8,-132 41,191-50,-1-1,1-1,-1-1,0-2,-36-3,-9 0,-27 1,-129 5,99 19,171-24,0 2,0 1,46 9,40 2,325-8,-255-6,-168 4,49 8,-46-5,38 2,-69-7,49 4,-48-3,0 0,0-1,0 1,0 0,0 0,-1 1,1-1,0 0,-1 1,1 0,-1 0,1 0,-1 0,3 3,-5-5,1 1,-1-1,1 1,-1 0,0-1,1 1,-1 0,0-1,1 1,-1 0,0-1,0 1,0 0,0-1,0 1,0 0,0 0,0-1,0 1,0 0,0 0,0-1,0 1,-1 0,1-1,0 1,-1 0,1 0,-20 15,-30 2,49-18,-257 59,84-21,116-24,-118 23,133-33,0-2,-45-5,-58 3,67 11,50-5,-48 1,294-8,-37-11,-5 0,396 13,-565-1,0 1,-1 0,1 0,-1 0,1 1,-1-1,7 5,-11-6,0 0,0 0,0 1,0-1,0 1,0-1,-1 0,1 1,0 0,0-1,-1 1,1 0,0-1,-1 1,1 0,0-1,-1 1,1 0,-1 0,0 0,1 0,-1 0,1-1,-1 1,0 0,0 0,0 0,0 0,0 0,0 0,0 0,0 0,0 0,0 0,0 0,0 0,-1 0,1 0,0 0,-1-1,1 1,-1 0,1 0,-1 0,1-1,-1 1,1 0,-1 0,0-1,1 1,-3 1,-2 1,-1 0,1 0,-1-1,0 1,0-1,0 0,0-1,0 1,0-1,0-1,-12 1,-19 4,-1 2,-40 2,42-6,-61 13,54-4,10-3,0 0,-1-3,0 0,-46 0,78-6,-20 0,0 0,0 1,0 1,0 1,-29 8,19-3,-1 0,0-3,0 0,-1-3,-53-1,72 0,-1 0,1 2,0 0,0 0,-25 11,21-8,0 0,-26 4,94-13,57 4,-26 0,889-1,-930 4,-22 4,-17-7,0-1,0 1,0-1,1 0,-1 1,0-1,0 1,0-1,0 1,0-1,0 1,0-1,0 1,0-1,0 1,0-1,0 1,0-1,0 1,-1-1,1 0,0 1,0-1,0 1,-1-1,1 1,0-1,0 0,-1 1,1-1,0 0,-1 1,0-1,-4 4,1-1,-1 0,-1-1,1 1,0-1,-1 0,1-1,-1 1,-10 1,-7 2,-107 23,94-22,0 2,0 1,-45 18,63-20,0-1,-1-1,1-1,-1-1,0-1,-25 1,33-2,-185 20,74-7,-144 38,174-32,61-16,0-1,0-1,-40-3,63 1,91-26,228-59,541-127,-851 212,18-4,0 0,1 2,23-1,-28 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08.296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0,'33'2,"-1"2,0 1,53 15,0 0,94 14,0-8,2-8,189-6,-286-12,-49 2,-1-3,1 0,48-9,-23-2,55-14,-79 14,1 2,-1 1,2 2,-1 2,47-1,156-6,245 1,-301 13,584-2,-739 2,51 8,-48-5,37 2,1-7,-50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23.94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3586 422,'-5'0,"0"1,0 0,0 0,0 0,-7 4,-19 4,-65-1,-22 3,82-4,-12 3,0-3,-75 2,-1359-10,1420 4,-102 18,102-11,-103 4,145-13,1 1,0 1,1 1,-30 9,28-7,-1 0,0-2,-28 3,-320-5,180-4,123 3,-76-3,130 1,0-1,0 0,0-1,-12-5,20 7,1-1,0 1,0-1,-1 0,1 0,0 0,0 0,-2-4,4 5,0 0,0 0,0 0,1 0,-1 0,0 0,1 0,-1-1,1 1,-1 0,1-1,0 1,-1 0,1-1,0 1,0 0,0-1,0 1,0 0,0-1,1-1,-1 1,1 1,0-1,-1 1,1 0,0-1,0 1,0 0,0 0,0 0,0-1,0 1,0 0,1 0,-1 1,0-1,0 0,1 0,-1 1,1-1,-1 0,3 0,36-7,-22 5,81-16,-36 8,84-26,-16 4,-38 12,221-94,-210 72,-33 14,86-31,-138 54,94-26,133-22,-203 48,2-1,73-3,-35 9,105 4,-160 2,1 0,-1 2,1 2,45 20,17 4,-39-16,197 55,-206-64,-27-5,0 0,0 1,-1 0,0 1,20 10,-34-15,0 1,1-1,-1 1,0 0,0-1,1 1,-1 0,0 0,0 0,0 0,0 0,0 0,0 0,-1 0,1 1,0-1,0 0,-1 0,1 1,-1-1,1 0,-1 1,0-1,0 1,1-1,-1 0,0 1,0 2,-1-3,0 1,0-1,1 1,-1-1,0 1,0-1,-1 0,1 1,0-1,0 0,-1 0,1 0,0 0,-1 0,1 0,-1 0,1-1,-1 1,1 0,-1-1,0 0,1 1,-4-1,-27 5,0-3,0 0,-40-4,43 0,-1 1,1 2,-1 1,-32 6,35-1,-6 1,0-1,0-2,-60 3,-594-10,669 1,-1-1,1-1,0 0,-29-10,26 6,0 2,-39-6,22 6,-53-13,57 9,-1 2,-46-3,-116-13,135 13,-122-4,128 14,-47 2,102-2,0 0,0 0,0 0,0 0,0 0,0 0,1 1,-1-1,0 0,0 0,0 1,0-1,0 1,1-1,-1 1,0-1,0 1,1-1,-2 2,2-2,0 1,0-1,0 1,0-1,0 1,0-1,1 1,-1-1,0 1,0-1,0 1,1-1,-1 0,0 1,1-1,-1 1,0-1,1 0,-1 1,0-1,1 0,-1 1,1-1,0 0,37 20,73 18,170 35,120-1,-305-56,18 3,0-6,175 0,-183-14,-1 5,184 29,-240-27,-37-5,-1 0,1 1,-1 0,0 0,0 1,0 1,18 8,-20-8,0 0,0 0,1-1,0 0,-1-1,1 0,13 1,73-2,-73-2,0 1,1 0,33 7,-1 1,0-2,0-3,74-5,-33 1,-66-1,49-8,-47 5,38-2,-36 4,0-1,51-13,-54 10,1 0,66-3,-29 11,-50-1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39.08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237 259,'67'1,"76"-3,-80-9,-45 7,-1 1,25-2,-7 5,-8 0,0-2,0 0,30-7,-36 6,17-2,-37 5,1-1,-1 1,0 0,0 0,0-1,0 1,0-1,0 1,1-1,-1 1,0-1,0 0,-1 1,1-1,0 0,0 0,0 0,0 0,-1 1,1-1,1-2,-2 2,0 0,-1 0,1 0,0 0,0 0,0 0,-1 1,1-1,0 0,-1 0,1 0,-1 1,1-1,-1 0,1 1,-1-1,1 0,-1 1,0-1,1 1,-2-2,-19-12,16 11,-14-7,1 1,-28-10,-8-3,17 5,-1 0,0 3,-1 1,-1 1,0 3,0 1,-1 2,-46-1,20 7,-87 2,153-2,0 0,0 0,-1 0,1 0,0 1,-1-1,1 0,0 0,0 1,-1-1,1 1,0-1,0 1,0 0,0-1,-1 1,1 0,0 0,-1 1,3-1,-1-1,0 1,1 0,-1 0,1-1,0 1,-1-1,1 1,-1 0,1-1,0 1,0-1,-1 0,1 1,0-1,0 1,-1-1,1 0,0 0,0 1,0-1,0 0,-1 0,1 0,0 0,0 0,0 0,0 0,1-1,70 7,105-7,-65-1,372 2,-481-1,1 1,-1 0,1 1,-1-1,1 0,-1 1,0 0,1 0,-1 0,0 0,0 1,0-1,1 1,3 2,-5-1,0-1,0 1,0-1,-1 1,1-1,-1 1,0 0,1 0,-1 0,-1 0,1-1,0 1,-1 0,1 1,-1-1,0 5,-2 201,-1-64,4-71,-3 84,2-155,0-1,-1 0,1 1,-1-1,0 0,0 0,0 0,0 1,0-1,0 0,0 0,-1-1,1 1,-1 0,1 0,-1-1,0 1,0-1,0 1,0-1,0 0,0 0,0 0,0 0,0 0,0 0,-1 0,1-1,0 1,-4-1,-8 2,0-1,0-1,-1 0,-14-2,4 0,-356-1,224 4,139-2,1-1,-32-7,30 5,0 1,-22-2,35 5,1 0,-1 0,0-1,0 0,1 0,-1-1,0 1,1-1,-7-4,9 5,1-1,0 0,-1 0,1 0,0 0,0 0,0 0,1-1,-1 1,1 0,-1-1,1 1,0-1,0 0,0 0,0 1,0-1,0 0,1 0,-1-4,1-1,-1 1,1 0,1-1,0 1,0-1,0 1,0 0,1-1,1 1,-1 0,7-12,-6 15,-1-1,1 1,0 0,1 0,-1 0,1 0,0 0,0 1,0 0,0-1,0 2,1-1,-1 0,1 1,0 0,0 0,9-2,3 0,-1-2,20-7,-25 7,1 2,0-1,0 2,1-1,22-1,272 3,-151 4,-95-2,-52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13.085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1 168,'39'2,"1"2,39 9,-15-2,23 3,-29-4,1-2,77 0,27-7,96-4,-76-19,-2 0,-98 10,122-2,-183 13,0 0,30-8,-28 5,39-3,68 7,48-2,-143-1,-1-1,1-1,34-11,-39 8,1 3,55-4,-47 6,41-8,60-10,-91 15,94-22,-119 21,0 2,1 1,42-2,80 7,-53 2,-78-3,28 0,46 5,-76-2,0-1,0 2,-1 0,1 0,-1 1,26 14,-35-16,0 0,0 0,-1 0,0 0,0 1,0 0,6 6,-9-9,-1 0,1 0,-1 0,1 0,-1 0,1 0,-1 0,0 0,1 1,-1-1,0 0,0 0,0 0,0 0,0 0,0 0,0 1,-1-1,1 0,0 0,-1 0,1 0,0 0,-1 0,1 0,-1 0,0 0,1 0,-1 0,0 0,1-1,-1 1,0 0,0 0,0-1,0 1,0 0,0-1,0 1,0-1,0 1,0-1,-1 1,-10 3,1 1,-1-1,0-1,0 0,-1-1,-23 2,-13 2,-2 1,0-3,-81-2,74-3,-91 10,56 3,-121 23,187-30,-41 3,43-6,-49 11,30-2,-66 10,109-21,1 0,0 0,-1 0,1 0,-1 0,1 0,-1 0,1 0,-1 0,1 0,0 0,-1 0,1 0,-1 0,1 1,-1-1,1 0,0 0,-1 0,1 1,-1-1,1 0,0 0,-1 1,1-1,0 0,0 1,-1-1,1 0,-1 1,17 5,178 20,-64-12,92 18,174 23,-352-53,-34-2,0 0,0 1,0 0,13 3,-12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47.41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3913 72,'-8'1,"0"0,0 1,1 0,-1 0,1 0,-1 1,-6 4,-16 5,-268 82,267-87,0-2,0-1,0-1,-1-2,-53-5,3 2,-749 2,807 1,0 2,0 1,-44 12,42-9,1-1,-1-2,-28 3,17-6,16-2,-1 2,1 1,0 1,-33 7,20-1,-1-1,0-2,-55 2,-111-8,84-3,-1220 3,1333 0,-1 0,1 0,0-1,0 0,0 0,0 0,0 0,0-1,1 1,-1-1,0 0,-5-4,8 5,0 1,1-1,-1 0,0 1,1-1,-1 0,0 0,1 0,-1 0,1 1,-1-1,1 0,0 0,-1 0,1 0,0 0,0 0,0 0,0 0,0 0,0-2,0 1,1 0,0 1,0-1,-1 0,1 1,0-1,1 0,-1 1,0-1,0 1,1 0,-1-1,1 1,-1 0,4-2,1-1,0 0,0 1,0 0,1 0,-1 1,1 0,0 0,12-1,59-2,-57 5,-1-1,25-4,106-14,-23 5,-56 2,124-5,-132 14,88-17,-87 10,79-3,-90 10,85-17,-86 10,87-3,380 14,-491-3,-1-1,0-1,39-11,-36 7,0 2,48-4,192 9,-124 3,-113-1,61 12,-41-4,-25-3,0 0,-1 2,29 13,-13-5,-15-8,51 9,-54-13,0 1,44 16,-8-1,-45-16,-1 1,0 1,0 0,0 1,26 17,-40-23,0 0,0 1,0-1,0 1,-1 0,1-1,-1 1,1 0,-1 0,1 0,-1 0,0 0,0 0,0 1,0-1,-1 0,1 0,0 1,-1-1,0 0,1 1,-1-1,0 1,0-1,-1 0,1 1,0-1,-1 0,1 1,-1-1,-1 4,0-3,0 0,0 1,-1-1,1 0,-1 0,0 0,0 0,0-1,0 1,0-1,0 1,-1-1,1 0,-1-1,1 1,-1-1,0 1,-4 0,-9 1,-1 0,-22-1,25-1,0 0,1 0,-1 1,-20 7,7-1,0-1,0-2,-1 0,-33 0,-120-6,73-1,-1102 2,1191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6:55.61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956 0,'0'352,"1"-338,0 1,1-1,5 18,4 32,-8-40,1 0,14 44,-12-45,0 0,-1 0,2 26,-5-25,11 43,-7-41,-5-23,0-1,0 1,0 0,1-1,-1 1,1-1,-1 1,1-1,0 0,0 0,0 0,0 0,0 0,1 0,-1-1,0 1,1-1,-1 1,1-1,0 0,-1 0,1 0,0 0,5 0,-2 0,0 0,0 0,0-1,1 0,-1 0,0 0,0-1,0 0,0 0,0-1,6-1,-10 1,1 1,-1-1,0 0,1 0,-1 1,0-1,0-1,0 1,-1 0,1 0,-1-1,1 1,-1-1,1 1,-1-1,0 0,0 1,-1-1,1 0,-1 0,1 1,-1-5,1-10,0 0,-4-29,1 22,2 1,-7-39,5 53,-1 1,1-1,-1 1,-1 0,0 0,0 0,-8-12,6 9,0 0,1 0,0 0,0-1,-2-13,-16-34,19 50,-3-4,1 0,0 0,1 0,0-1,-3-18,8 28,-1 1,1 0,0 0,0 0,0-1,0 1,1 0,-1 0,1 0,0 0,0-1,0 1,0 1,1-1,-1 0,1 0,-1 0,1 1,0-1,0 1,0-1,1 1,-1 0,1 0,-1 0,1 0,0 0,-1 1,6-3,1 0,0 0,0 1,0 0,0 1,0 0,0 0,1 1,-1 0,11 1,-16 0,-1 0,1 0,-1 1,1-1,-1 1,0 0,1 0,-1 0,0 1,1-1,-1 1,0-1,0 1,0 0,-1 0,1 1,0-1,-1 0,1 1,-1 0,0-1,0 1,0 0,0 0,0 0,-1 1,2 3,59 164,-49-134,-8-26,-1 1,0-1,-1 1,0 0,1 19,8 69,-7-75,-1 0,-2 1,0 0,-3 28,0-52,1 1,-1-1,1 0,-1 1,0-1,0 0,0 0,0 1,0-1,0 0,-1 0,1 0,-1 0,1-1,-1 1,0 0,0-1,0 1,0-1,0 1,0-1,0 0,0 0,0 0,-1 0,1 0,0-1,-1 1,-4 0,-7 0,0 0,0 0,0-1,-16-3,5 2,-540-3,320 5,307 3,0 2,73 18,-45-8,-60-11,6 0,-1 2,0 1,45 17,-66-20,0-1,0 0,0-1,0-1,23 1,77-4,-43-2,-42 2,-19 0,0 1,0 0,1 0,-1 1,0 0,10 3,-20-4,0 0,0 0,0 1,-1-1,1 0,0 0,0 0,0 0,0 0,-1 0,1 0,0 1,0-1,0 0,0 0,0 0,-1 0,1 1,0-1,0 0,0 0,0 0,0 1,0-1,0 0,0 0,0 0,0 1,0-1,0 0,0 0,0 0,0 1,0-1,0 0,0 0,0 0,0 1,0-1,0 0,0 0,0 0,1 1,-1-1,0 0,0 0,0 0,0 0,0 1,0-1,1 0,-1 0,0 0,0 0,0 0,1 0,-23 5,-94 7,-209 33,265-36,-1-2,1-3,-96-5,51 0,100 0,0 1,-1 0,1-1,0 0,0-1,0 1,-8-4,12 5,0-1,1 1,-1-1,0 1,0-1,0 1,1-1,-1 0,0 1,1-1,-1 0,1 1,-1-1,1 0,-1 0,1 0,-1 0,1 1,0-1,-1-1,1 0,0 1,1 0,-1 0,0-1,1 1,-1 0,0 0,1 0,0-1,-1 1,1 0,0 0,-1 0,1 0,0 0,0 0,0 0,0 0,1-1,33-25,1 0,66-35,24-17,-109 67,33-15,-35 20,0-2,0 1,17-15,-30 22,0 0,-1 0,1-1,-1 1,1 0,-1-1,0 1,0-1,1 0,-1 1,0-1,-1 0,1 0,0 0,0 1,-1-1,1 0,-1 0,0 0,1 0,-1-2,-1 2,1 0,-1 0,0 0,1 0,-1 0,0 0,0 0,-1 0,1 1,0-1,-1 0,1 1,-1-1,1 1,-1 0,-2-2,-9-5,0 0,-1 2,0-1,-20-5,22 8,-24-7,-1 1,-68-7,64 11,38 6,1 0,-1-1,1 1,-1-1,1 0,-1 0,1 1,0-2,-1 1,1 0,0 0,0-1,0 1,0-1,0 1,-2-4,3 3,0 1,0-1,0 1,1-1,-1 0,1 0,-1 1,1-1,0 0,0 0,-1 1,1-1,1 0,-1 0,0 1,0-1,1 0,0-2,2-4,0 1,1-1,0 0,0 1,1 0,0 0,0 0,7-7,12-9,1 1,30-21,21-17,-72 56,1 0,-1 0,0-1,-1 1,1-1,-1 0,5-8,-8 12,0 1,1-1,-1 0,0 0,0 0,0 0,1 1,-1-1,0 0,0 0,0 0,0 0,-1 1,1-1,0 0,0 0,0 0,-1 0,1 1,0-1,-1 0,0-1,0 1,0 0,-1 0,1 0,-1 0,1 0,-1 0,1 1,-1-1,0 0,1 1,-1-1,0 1,0 0,1-1,-3 1,-27-2,0 1,-34 3,29 0,-39-3,71 0,0 0,0 0,0 0,0 0,0-1,1 1,-1-1,1 0,-7-5,6 4,0 0,-1 1,1-1,-1 1,1 0,-9-2,-8 0,0 1,0 1,0 1,0 1,-23 3,-107 20,25-2,100-19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18.402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1,'1773'0,"-1751"1,0 1,29 7,30 3,349-9,-220-6,42-11,154 3,-273 12,-114 1,1 0,-1 1,1 1,25 9,-22-7,0 0,34 4,-1-9,-42-2,1 1,-1 1,0 0,15 3,-14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2:14.71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0 188,'8'-3,"-1"0,1 1,0 0,0 0,15-1,8-1,113-27,110-20,-195 43,1 2,86 3,-94 4,-6 0,80 13,-70-7,1-3,-1-1,89-9,-91 2,1-3,-1-2,69-22,-99 25,1 1,-1 0,49-1,77 8,-56 0,821-2,-878-1,49-10,-48 6,46-2,0 6,159 4,-156 8,21 1,-100-12,5 0,0 0,0 1,0 1,15 4,-26-6,-1 0,1 1,0-1,0 1,-1-1,1 1,-1 0,1 0,-1 0,1-1,-1 1,1 1,-1-1,0 0,1 0,-1 0,0 1,0-1,0 1,0-1,0 1,0-1,-1 1,1-1,0 1,-1 0,1 0,-1-1,0 1,1 0,-1 0,0-1,0 1,0 0,0 0,-1-1,1 1,0 0,-2 2,1-1,0-1,0 0,-1 0,1 1,-1-1,0 0,1-1,-1 1,0 0,0 0,0-1,0 1,0-1,-1 0,1 1,0-1,-3 1,-49 14,32-10,-12 2,0-2,-1-1,0-1,0-2,-61-5,52 1,0 2,-83 10,83-4,0-2,-57-2,-24 1,47 8,50-6,-52 2,-945-8,997 3,0 1,-33 8,16-3,-3 0,15-2,0-1,-40 1,-1133-7,1183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06.6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3907 47,'-3554'0,"3509"-3,0-1,0-3,-66-18,97 19,27 5,29 3,54 15,-41-6,0-3,57 1,781-8,-401-3,-329 14,9 0,-90-10,114 18,-102 2,-68-15,0 0,31 2,-13-3,51 14,32 4,-86-18,0 1,0 3,49 17,-25-12,-50-13,0 1,-1 0,18 7,-4-1,0-1,1-1,0-2,1 0,-1-3,1 0,0-2,55-6,-84 6,1 0,-1 0,1 0,-1 0,1-1,-1 1,0 0,1-1,-1 1,1-1,-1 1,0-1,3-1,-5 1,1 1,0 0,0-1,0 1,0-1,-1 1,1 0,0-1,0 1,-1 0,1-1,0 1,-1 0,1-1,-1 1,1 0,0 0,-1-1,1 1,0 0,-1 0,1 0,-1 0,1-1,-1 1,0 0,-47-13,45 13,-142-22,24 5,19 3,0 5,-150 5,172 4,73 0,0-1,0 0,0 0,0-1,1 0,-1 0,0 0,1-1,-10-5,-12-5,18 10,-1 0,1 0,-1 1,0 0,-17 1,-33-7,-62-13,69 13,-24 1,0 2,-83 7,39 0,79-2,8-1,0 1,1 2,-61 11,58-7,-1-1,1-3,-1 0,-41-5,-4 0,26 3,22-2,0 2,0 2,-48 8,49-4,-1-2,-56-1,4 0,-60 18,-344-18,274-5,362 3,163-3,-190-9,36-1,-10-2,-64 4,-38 6,244-15,-41 7,27 0,510 13,-742-3,45-7,23-2,225 9,-171 3,-141-2,1-1,26-6,32-4,-26 11,-31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11.62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1792 1,'-6'5,"-1"-1,1 0,-1 0,1 0,-13 4,-6 4,14-7,-1 0,0 0,0-1,0-1,0 0,-1 0,-22 1,-95-5,58-2,-1303 3,1355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21.27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91 188,'41'-3,"0"-1,0-3,43-12,-81 18,83-21,89-18,-125 32,-25 3,0 1,33 0,-35 4,0-2,0 0,35-7,-20 2,1 3,-1 1,78 5,-30 1,-60-1,-26-2,0 1,0-1,0 0,0 0,0 1,0-1,0 0,0 0,0 1,0-1,0 0,0 0,0 0,0 1,0-1,0 0,0 0,0 1,0-1,-1 0,1 0,0 0,0 0,0 1,0-1,-1 0,1 0,0 0,0 0,0 0,-1 1,1-1,0 0,0 0,0 0,-1 0,1 0,0 0,0 0,-1 0,1 0,0 0,0 0,-1 0,1 0,-51 16,46-15,-324 76,172-42,20 9,57-21,55-15,-1 0,-42 5,-19 2,-132 38,297-52,613-2,-674 0,1-1,30-7,-29 5,0 1,22-1,-28 4,0-1,0 0,1-1,-1 0,0-1,-1-1,14-5,-26 9,1 0,0-1,-1 1,1 0,-1 0,1 0,0-1,-1 1,1 0,0 0,-1 0,1 0,0 0,-1 0,1 0,0 0,-1 1,1-1,-1 0,1 0,0 0,-1 1,1-1,-1 0,1 1,0-1,0 1,7 19,-9 34,0-42,2 133,-5 64,4-206,0 0,0 0,-1 0,1 0,-1 0,0 0,0 0,0-1,0 1,0 0,-1 0,1-1,-1 1,0-1,1 0,-1 1,0-1,-1 0,1 0,0 0,-4 2,-2-1,1 0,-1 0,0-1,0 0,0 0,-11 0,7 0,-77 14,52-8,1-1,-67 2,-363-11,463 2,0 1,-1-1,1-1,0 1,-1 0,1-1,0 0,0 0,0 0,-1 0,1 0,0-1,0 1,1-1,-4-2,4 2,0-1,0 1,0-1,1 1,-1-1,1 0,0 0,0 0,0 0,0 0,0 0,0 0,1 0,-1 0,1 0,0-4,-1-61,7-77,-5 135,1 0,0 1,0-1,1 1,0-1,1 1,6-11,-8 16,0 0,0 1,0-1,1 1,0 0,-1 0,1 0,0 0,1 0,-1 1,0-1,1 1,-1 0,1 0,0 0,0 0,-1 1,1 0,6-2,16 2,1 1,-1 1,1 2,-1 0,48 13,6 0,-12-3,-34-6,1-1,45 1,-35-7,-29-1,1 0,-1 2,1 0,-1 1,21 5,-9-1,1-2,0 0,0-2,55-3,-75 1,-516-1,484 3,1 1,-1 0,1 2,0 0,-34 14,23-7,-45 8,30-11,0-2,-79 2,323-10,-151-1,-1-3,72-15,89-19,-96 21,-77 13,-22 5,1-2,-1 1,0-1,0-1,15-5,-23 7,0 0,0 0,0 0,0-1,0 1,-1 0,1-1,-1 1,1-1,-1 0,1 1,-1-1,0 0,0 0,0 0,0 0,0 0,0 0,0 0,-1 0,1 0,-1 0,1 0,-1-1,0 1,0 0,0 0,0 0,-1 0,1-1,-1-2,-2-7,-1 0,0 0,0 0,-1 0,-1 1,0 0,-10-14,-60-70,23 32,43 52,-1 1,0 0,-1 1,1 0,-2 1,1 0,-19-8,-28-19,42 23,-56-36,66 45,1-1,-1 1,0 1,0-1,0 1,0 0,0 1,0-1,-9 1,14 1,0 0,0 1,0-1,0 1,0-1,0 1,0 0,0 0,1 0,-1 0,0 0,1 0,-1 0,0 0,1 1,-1-1,1 1,0-1,0 1,-1 0,1-1,0 1,0 0,1 0,-1-1,0 1,1 0,-1 0,1 0,-1 0,1 4,-2 8,1 0,0 0,2 21,0-21,2 155,-3-149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29.539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1 120,'42'-3,"0"-1,60-13,-61 8,2 3,61-3,-23 9,100-13,-51-8,-43 6,0 4,92 0,-47 10,101 5,-149 7,-53-6,49 2,-74-7,56 0,94 13,-6 12,-99-18,1-3,-1-1,65-6,-18 0,606 3,-669 2,49 8,28 2,-62-10,0 1,83 19,-77-13,0-3,0-2,77-4,-82 0,-10 4,-26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33.83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3992 516,'-18'-2,"1"0,0-1,0 0,-29-11,-21-4,-41-2,-1 4,-211-1,-1047 20,710-5,-517 2,1171 0,-1 0,1 0,-1-1,0 1,1-1,-1 0,1 0,0 0,-1 0,1-1,0 1,-1-1,1 0,0 0,0 0,-3-4,5 4,-1 1,1-1,-1-1,1 1,0 0,0 0,0 0,0 0,0-1,1 1,-1-1,1 1,-1 0,1-1,0 1,0-1,0 1,0-1,0 1,1 0,-1-1,1 1,0 0,-1-1,3-2,-1 1,0 1,0 0,0 0,0 0,1 0,-1 0,1 1,0-1,0 1,0-1,0 1,0 0,1 0,-1 1,0-1,1 1,-1 0,1-1,0 2,3-2,12-1,0 0,33 0,-37 3,390-1,-187 3,105 0,352-4,-562-4,130-24,106-39,-101 19,-97 26,0 7,238 2,-361 16,0 2,-1 0,0 2,38 12,-29-1,-36-15,1-1,0 0,-1 1,1-1,-1 1,1-1,-1 1,1-1,-1 1,1-1,-1 1,1 0,-1-1,1 1,-1 0,0-1,0 1,1 1,-1-2,-1 1,1 0,0-1,0 1,-1-1,1 1,-1-1,1 1,-1-1,1 1,-1-1,1 0,-1 1,1-1,-1 1,1-1,-1 0,1 0,-1 1,0-1,1 0,-1 0,0 0,1 0,-1 0,0 0,-26 5,0-2,0-1,0-1,-40-3,4 0,-446-14,229 10,41 2,197 0,-66-14,65 9,-51-4,-158-23,174 22,-154-9,30 25,183-2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49.60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225 80,'57'0,"139"-3,-153 0,1-2,62-16,-75 15,0 1,36-1,35-6,-67 7,-26 5,-1-1,1-1,0 0,-1 0,13-5,-20 11,-1 0,1 0,-1 0,0 0,0 0,0 0,0 1,-1-1,-1 5,1-1,-4 227,6-161,-1-63,1-1,1 1,-1-1,2 0,0 1,0-1,9 18,4 3,21 31,-17-30,-18-30,0 1,-1 0,1 0,0 0,-1 0,0 0,0 1,0-1,0 0,0 0,-1 1,0-1,1 1,-1-1,0 0,-1 1,1-1,-1 0,1 1,-1-1,0 0,0 0,0 1,-3 3,1-3,1-1,-1 0,0 0,0 0,-1-1,1 1,-1-1,1 1,-1-1,1 0,-1-1,0 1,0-1,0 0,0 1,0-2,-1 1,1 0,-6-1,-227 0,94-3,-205 3,344 0,-1 0,0 0,1 0,-1-1,1 0,-1 0,1 0,-1 0,1-1,-1 1,1-1,0 0,0-1,0 1,0-1,1 0,-1 0,1 0,-1 0,1 0,0-1,0 1,1-1,-1 0,-2-5,-9-11,8 13,1 0,-1 0,1-1,1 0,0 0,-4-10,8 17,-1 0,1-1,0 1,0 0,0-1,0 1,0 0,0-1,0 1,0 0,0-1,1 1,-1 0,0-1,1 1,-1 0,1 0,1-3,0 2,-1 1,1-1,0 1,0-1,0 1,0 0,0 0,0 0,0 0,0 0,0 0,0 1,1-1,3 0,24-2,-1 0,1 2,43 5,1-1,415-3,-483 0,-1-1,1 1,-1-1,1 0,-1-1,1 1,-1-1,0 0,1-1,-1 1,0-1,8-6,-11 8,0-1,-1 1,1-1,-1 1,1-1,-1 0,0 0,0 0,0 1,0-1,0 0,0 0,0 0,-1-1,1 1,-1 0,1 0,-1 0,0 0,0 0,0-1,0 1,0 0,-1 0,1 0,0 0,-1 0,0 0,1-1,-1 1,0 1,0-1,0 0,-1 0,1 0,-2-2,-10-11,-1 1,0 0,-1 1,0 0,-1 1,0 1,-1 1,-25-12,8 7,0 1,-1 3,0 0,-59-8,36 12,-1 2,-103 7,53 0,-95-2,603-24,43 1,-425 23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33.928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1 166,'18'-2,"1"0,-1-2,1 0,-1-1,28-12,-16 7,34-14,-33 11,2 2,-1 2,34-7,41-5,-72 13,0 1,68-4,-37 10,174 4,-210 2,0 1,-1 1,31 12,-15-5,-14-4,0-1,0-1,1-2,0-1,41 0,342-6,-390 2,0 1,25 6,-23-3,41 2,337-6,-190-2,-31-11,3 0,342 13,-485 1,0 2,56 13,-57-8,1-2,58 1,158-9,-239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7:55.60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3717 165,'-3717'0,"5063"0,-1271-2,0-3,0-4,110-26,-7-3,1 7,2 9,256 0,297 23,-715-1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8:03.43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86 0,'41'2,"0"1,63 13,78 29,-20-4,-120-30,42 17,15 4,-80-28,0-1,-1-1,33-1,-30 0,1 0,30 5,24 2,-54-6,39 7,-57-9,0 1,0 0,-1 1,1-1,0 1,-1-1,0 1,1 0,-1 1,0-1,0 0,0 1,5 5,-8-8,-1 1,1-1,0 1,0-1,0 1,-1-1,1 1,0-1,-1 1,1-1,0 1,-1-1,1 1,0-1,-1 1,1-1,-1 0,1 1,-1-1,1 0,-1 1,1-1,-1 0,1 0,-1 0,0 1,1-1,-1 0,1 0,-1 0,1 0,-1 0,0 0,1 0,-1 0,1 0,-2-1,-25 3,-62-14,56 6,-41-1,-347 26,28-12,233-9,153 3,11 3,26 7,45 9,23-5,159 6,103-21,-156-2,-127 1,84 3,-159-2,-1 0,1 0,0 1,0-1,-1 0,1 1,0 0,-1-1,1 1,-1 0,1 0,-1 0,1 0,-1 0,1 0,1 2,-3-3,0 0,0 1,0-1,1 1,-1-1,0 0,0 1,0-1,0 0,0 1,0-1,0 1,0-1,0 0,0 1,0-1,0 1,0-1,0 1,0-1,0 0,0 1,-1-1,1 0,0 1,-16 11,-38 7,-1-2,-68 13,13-4,5 0,28-8,-143 54,197-61,-2-1,1-1,-1-2,0 0,-1-1,0-2,-50 3,-157-9,314 3,-23 1,1-3,0-2,77-14,-10-3,-86 16,0-2,72-21,-84 19,0 3,0 0,0 1,1 2,0 1,0 2,42 5,-67-6,0 1,1 0,-1-1,0 2,0-1,0 0,1 1,-1 0,-1 0,1 0,0 0,0 1,-1-1,0 1,1 0,5 6,-6-4,0 0,0 0,0 1,-1-1,0 1,0-1,0 1,0-1,-1 1,0 0,0 8,0 0,-1 1,-1-1,-1 1,0 0,-1-1,0 0,-1 0,0 0,-10 18,9-22,0-1,-1 0,-1 0,1 0,-1-1,-1 0,-13 11,16-15,-2 3,0 0,-1 0,1-1,-2 0,1 0,-1-1,0 0,-15 6,-26 3,1-3,-85 10,131-21,-128 26,68-11,13-8,1-2,-1-2,-76-6,22 0,87 3,0-1,1-1,-23-4,34 5,0 0,1-1,-1 1,1-1,-1 0,1 0,0 0,-1 0,1-1,1 0,-1 0,0 0,0 0,1-1,0 1,-3-5,5 7,1-1,-1 0,1 0,0 1,0-1,0 0,0 0,0 0,0 1,0-1,0 0,1 0,-1 1,1-1,-1 0,1 1,0-1,0 0,-1 1,1-1,0 1,1-1,-1 1,0 0,0 0,0-1,1 1,1-1,46-35,-46 35,37-20,1 3,1 0,83-23,-123 42,85-29,81-22,-155 47,92-20,-93 22,0-2,-1 1,21-10,-21 8,0 1,0 0,0 1,17-3,-1 3,1 1,-1 2,31 3,-56-3,0 1,1-1,-1 1,1 0,-1 0,0 0,0 0,0 0,1 0,-1 1,0-1,0 1,-1-1,1 1,0 0,0 0,-1 0,1 0,-1 0,0 0,0 0,0 0,0 0,0 1,1 2,2 7,-1 0,-1 1,2 22,-1-11,8 45,-3-26,3 82,-10-110,1 1,1-1,4 16,-4-22,-1 0,0 0,0 1,0-1,-1 0,-1 1,0-1,0 1,-1-1,0 1,-4 13,5-21,0-1,-1 0,1 0,-1 0,1 0,-1 0,0 0,1 0,-1 0,0 0,0-1,0 1,0 0,1 0,-1-1,0 1,0 0,0-1,0 1,-1-1,1 0,0 1,0-1,0 0,0 1,0-1,-1 0,1 0,0 0,0 0,0 0,-2-1,-2 0,-1 0,0-1,0 0,1-1,-7-3,-5-1,-2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38.023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1,'32'2,"-1"2,1 1,45 13,-7-2,37 3,164 7,112-22,274-4,-520-12,-19 1,82-14,-139 15,107-5,1357 17,-1505-2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2:24.47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732 1033,'10'-2,"0"0,0 0,0-1,0-1,0 0,-1 0,1-1,-1 0,-1 0,13-11,16-7,-18 11,-1-1,31-27,-36 27,0 2,1 0,0 1,1 0,25-12,106-41,-134 58,0 0,1 1,0 0,0 1,-1 1,26-2,81 6,-49 0,8-3,74 3,-146-1,0-1,0 2,1-1,-1 1,0 0,0 0,0 1,-1-1,11 8,-14-9,0 0,-1 1,1-1,-1 1,1-1,-1 1,1-1,-1 1,0 0,0-1,0 1,0 0,0 0,-1 0,1 0,0 0,-1 0,1 0,-1 0,0 0,0 0,0 0,0 0,0 0,0 0,-1 0,1 0,0 0,-1 0,0 0,1 0,-1 0,-2 3,0 1,-2 0,1 0,-1 0,0-1,0 1,0-1,-1 0,0-1,0 1,0-1,0 0,-1-1,-7 4,-11 3,0-1,-34 8,-118 13,144-27,-1 0,1-2,0-2,-1-1,-63-12,51 4,20 5,1-1,0 0,0-2,-24-12,32 13,-33-18,48 24,0 0,1 0,-1 0,1 0,0 0,-1 0,1-1,0 1,0 0,0-1,0 1,0 0,0-1,0 0,0 1,1-1,-1 1,0-1,1 0,0 1,-1-1,1 0,0 0,0-3,0 4,1 0,0-1,-1 1,1 0,0-1,0 1,0 0,0 0,0 0,0 0,0 0,0 0,0 0,0 0,1 0,-1 1,0-1,1 0,-1 1,1-1,-1 1,0 0,1-1,-1 1,3 0,41-4,-39 4,464 1,-184 1,-283-2,0 0,0 0,0-1,0 1,0-1,0 1,0-1,0 0,0 0,0 0,0 0,0-1,-1 1,1-1,-1 0,1 0,-1 1,4-5,-5 4,0 1,0-1,-1 0,1 0,0 0,-1 0,1 0,-1 0,1 0,-1 0,0 0,0 0,0 0,0 1,-1-1,1 0,0 0,-1 0,1 0,-1 0,0 0,0 0,1 0,-1 1,0-1,-1 0,1 1,0-1,-3-2,-4-6,-1 1,0-1,0 1,-1 1,-1 0,1 1,-1-1,0 2,-1 0,0 0,0 1,0 1,0 0,-14-3,-58-10,41 7,-1 2,-85-4,-610 13,777-3,41-7,23-3,-56 11,131-12,-114 7,112 5,24-2,-179 0,0-1,0-1,33-14,-3 2,-1 7,-40 10,-1-1,0-1,0 1,0-1,0-1,0 1,0-1,-1-1,1 0,8-5,-15 8,0-1,1 1,-1 0,0 0,0-1,0 1,-1-1,1 1,0 0,-1-1,1 0,0 1,-1-1,0 1,1-1,-1 0,0 1,0-1,0 0,0-2,-1-1,0 1,0 0,-1 0,1 0,-1 0,0 0,0 0,-2-3,-6-7,0 1,-1 0,-14-12,13 15,1-1,1-1,0 0,0 0,1-1,-8-16,7 12,-2 0,0 0,0 1,-26-24,15 15,15 17,0 0,-1 0,-19-12,26 18,-1 0,1 1,-1-1,0 1,1-1,-1 1,0 0,0 0,0 0,0 1,0-1,0 1,0 0,0-1,0 1,0 1,0-1,0 0,-5 2,-4 4,1 1,1 1,-1 0,1 0,-15 17,12-12,0-1,-17 12,-12 5,-50 46,81-66,-2-1,1-1,-1 0,0-1,0 0,-1-1,1 0,-1-1,-18 2,-28 11,44-13,1 0,-1-1,-30 3,37-6,0 0,1 0,-1 0,0-1,1-1,-1 1,1-1,-15-6,20 7,1-1,-1 0,1 0,-1 0,1 0,0 0,-1 0,1 0,0-1,1 1,-1-1,0 0,1 1,-1-1,1 0,0 0,0 0,0 0,0 0,1 0,-1 0,1 0,0 0,0 0,0-1,0 1,0 0,1 0,-1 0,3-5,-2 3,0-1,1 1,0-1,0 1,1 0,-1 0,1 0,0 0,0 0,1 1,-1 0,1-1,0 1,0 0,1 1,5-5,0 3,1 1,-1 0,1 0,0 1,0 1,20-3,68 2,-19 2,-15-10,-48 7,0 1,23-1,-35 3,0 1,0-1,0 1,0 0,0 1,0-1,0 1,0 0,0 0,-1 1,1-1,0 1,0 0,-1 1,0-1,1 1,-1 0,0 0,0 0,0 0,-1 1,1-1,3 7,21 25,2 0,1-2,1-1,56 41,-17-18,-60-52,-11-12,-12-16,-7-5,-38-47,46 64,-1 0,-1 1,0 0,0 1,-24-14,29 21,0 0,0 1,-1 1,1-1,-1 2,0-1,0 1,1 0,-1 1,0 0,0 0,0 1,0 0,1 1,-1 0,-14 5,-6 3,0 2,0 1,-35 21,53-27,0 0,1 0,0 1,1 0,-1 0,2 1,-1 1,1-1,1 1,-1 1,2-1,0 1,-6 13,9-16,0 1,0 1,1-1,0 0,1 1,0-1,0 1,1-1,0 1,1-1,0 0,1 1,-1-1,2 0,-1 1,2-2,7 17,-11-24,5 11,1-1,1 0,10 14,-13-21,0 0,0 0,0 0,0-1,1 0,0 0,0 0,0 0,0-1,6 3,5 0,1 0,-1-2,1 0,0 0,17-1,90-3,-55-1,-57 2,24 0,-35 0,0 0,1 0,-1-1,0 1,0 0,1-1,-1 1,0 0,0-1,1 0,-1 1,0-1,0 0,0 1,0-1,0 0,0 0,0 0,0 0,1-2,-2 2,0 0,0 1,0-1,0 0,0 0,0 0,0 0,0 0,0 0,0 0,0 0,-1 0,1 0,0 0,-1 0,1 0,-1 0,1 1,-1-1,0 0,1 0,-1 1,0-1,1 0,-1 1,0-1,-1 0,-26-19,21 15,-40-23,-1 1,-1 2,-80-27,-162-34,111 54,63 15,15-1,0 5,-174-1,271 14,-5 0,1 0,0 1,-17 3,25-3,0-1,1 0,-1 0,0 1,0-1,0 0,1 1,-1-1,0 1,0-1,1 1,-1-1,0 1,1-1,-1 1,1 0,-1-1,1 1,-1 0,0 1,1-1,0 0,0 0,0 0,1 0,-1 0,0 0,0 0,1 1,-1-1,1 0,-1-1,1 1,-1 0,1 0,0 0,-1 0,1 0,0 0,0-1,0 1,1 1,7 4,0 1,1-1,-1 0,1-1,1-1,18 7,24 11,-25-7,0-1,2-1,-1-1,36 7,71 13,226 82,-260-82,-21-8,-27-9,77 13,-11 1,-95-23,1-1,-1-2,1 0,-1-2,47-2,-27 0,-21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8:26.2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156 143,'28'1,"1"2,-2 1,42 12,-42-9,1-1,0-2,42 3,26-6,133-5,-182-2,-1-3,91-29,-20 4,-71 23,79-9,-45 10,-41 5,47-2,1126 8,-1178-2,49-10,-48 6,46-2,-21 5,61-9,-13 2,175 7,-135 4,-113-3,39 0,-70 1,1 0,-1 1,1-1,-1 1,0 1,1-1,-1 0,0 1,0 0,0 0,0 0,6 5,-9-7,-1 1,1 0,0-1,0 1,0 0,-1 0,1 0,0 0,-1 0,1-1,-1 1,1 0,-1 0,0 0,1 0,-1 0,0 1,1-1,-1 0,0 0,0 0,0 0,0 0,0 0,0 0,-1 0,1 0,0 0,0 0,-1 0,1 0,-1 0,1 0,-1 0,1 0,-1 0,0 0,1 0,-1 0,0-1,1 1,-1 0,0-1,0 1,0 0,0-1,0 1,0-1,-1 1,-8 4,1 0,-1 0,-20 5,25-8,-13 4,-135 38,80-23,56-15,-1-1,0 0,0-1,-23 2,-311-5,171-3,105 3,-86-3,46-20,48 11,-121-2,124 14,-97 13,104-8,-1-2,-76-5,-47 2,152 2,1 1,0 2,0 1,0 2,-29 12,31-12,0-1,-50 7,-11 3,28-5,0-2,0-3,-1-3,-82-3,119-1,1 1,-28 6,-32 3,-266-9,181-3,160 1,1-1,-1 1,0-1,1-1,0 0,-12-3,16 4,1-1,-1 1,0 0,0-1,1 0,-1 1,1-1,-1 0,1 0,0-1,-1 1,1 0,1-1,-1 1,0-1,0 0,1 1,-2-5,3 5,0 1,-1 0,1 0,0 0,0 0,0-1,1 1,-1 0,0 0,0 0,1 0,-1-1,0 1,1 0,-1 0,1 0,0 0,-1 0,1 0,0 0,-1 0,1 0,0 1,0-1,0 0,0 0,0 1,0-1,0 1,0-1,0 1,0-1,0 1,0-1,1 1,-1 0,2 0,47-8,-49 8,268-1,-120 3,-36-3,131 3,-167 9,9 0,47-12,42 3,-113 10,-45-8,-1-1,28 2,500-3,-264-4,133 2,-394-1,0-1,31-7,24-3,-59 11,0-1,0-1,0 0,0 0,24-11,-26 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8:33.1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239 260,'0'2,"1"0,0 1,-1-1,1 0,0 0,0 0,1 1,-1-1,0 0,1-1,-1 1,1 0,0 0,-1-1,1 1,0-1,0 1,3 1,44 25,-39-22,104 43,-61-28,26 8,14 5,-71-25,0 0,1-2,0-1,0 0,33 2,118-1,-166-7,-3 0,1 0,-1 0,0-1,0 1,0-1,0 0,7-2,-12 3,1-1,-1 1,1 0,-1-1,1 1,-1-1,1 1,-1 0,1-1,-1 1,1-1,-1 1,0-1,1 1,-1-1,0 0,0 1,1-1,-1 1,0-1,0 0,0 1,0-1,0-1,0 0,0 0,-1 0,1 0,-1 0,0 0,1 0,-1 0,0 0,0 0,-1 0,0-1,-7-7,0 0,0 1,-1 0,0 0,-1 1,-19-11,9 5,8 6,-1 0,0 1,-1 1,1 0,-1 1,0 1,0 0,-1 1,1 1,-1 0,0 1,1 0,-18 3,22-2,-8-1,0 1,0 1,0 1,1 1,-1 0,1 1,0 1,-28 11,28-7,6-4,0 0,0 1,1 1,-17 12,28-19,0 0,0 0,0 0,-1 0,1 1,0-1,0 0,0 0,0 0,0 0,-1 0,1 0,0 1,0-1,0 0,0 0,0 0,0 0,0 1,0-1,0 0,0 0,0 0,0 1,0-1,0 0,0 0,0 0,0 0,0 1,0-1,0 0,0 0,0 0,0 1,0-1,0 0,0 0,0 0,0 0,0 1,0-1,1 0,-1 0,0 0,0 0,0 0,0 0,1 1,12 3,19-2,-32-2,75-1,-29-1,-1 3,85 12,-86-4,-1 1,78 31,-67-22,-38-15,-1 1,0 1,0 0,16 10,-27-13,0-1,-1 1,1 0,-1 0,0 0,0 0,0 1,0-1,-1 1,1 0,-1-1,0 1,0 0,0 0,-1 1,1-1,-1 0,0 0,1 9,-1-6,0 1,0 0,-1 0,0 0,-1-1,0 1,0 0,0 0,-1-1,0 1,0-1,-1 0,0 1,-1-1,1 0,-1-1,-6 8,-30 36,25-30,-1-1,-31 29,41-42,-1-1,0 0,0-1,0 0,0 0,-1 0,0-1,1 0,-1 0,0-1,0 0,-10 0,-48 2,-82-6,38 0,-290 2,388-1,1 0,-1-1,1-1,0 0,0 0,0-1,0 0,1-1,0 0,0-1,0 0,0 0,-14-14,22 18,-1 0,1 0,0 0,0-1,0 1,1 0,-1-1,1 0,-1 1,1-1,0 0,0 1,0-1,0 0,0 0,1 0,-1 0,1 0,0 0,0 0,0 0,0 0,1 0,-1 0,1 0,0 1,-1-1,1 0,3-4,-1 1,0 1,0 0,1 0,-1 1,1-1,0 1,1 0,-1 0,1 0,0 1,0-1,0 1,10-4,21-9,1 1,0 2,1 2,1 1,-1 2,1 2,65-2,-89 8,13 0,0 0,0-2,50-9,-56 7,-1 2,1 0,37 1,16 0,-73 1,0 0,-1 0,1 0,0-1,-1 1,1 0,0-1,-1 1,1-1,-1 0,1 1,-1-1,1 0,-1 0,1 0,-1 0,0 0,0 0,0-1,1 1,-1 0,0 0,0-1,0-1,0 2,-1-1,0 1,0-1,0 1,0 0,0-1,0 1,0-1,-1 1,1-1,-1 1,1 0,-1-1,1 1,-1 0,1-1,-1 1,0 0,0 0,0 0,0-1,0 1,0 0,0 0,0 1,0-1,-2-1,-20-15,-1 2,0 0,-1 2,-1 0,0 2,0 1,-1 1,0 1,-38-5,16 8,0 3,-58 5,51-1,-64-5,119 3,-1 0,1 0,0 0,-1 0,1 0,-1 0,1 0,0-1,-1 1,1-1,0 1,0-1,-1 1,1-1,0 0,0 0,0 1,0-1,0 0,0 0,0 0,0 0,0 0,0-1,0 1,1 0,-1 0,0-2,1 2,0-1,1 1,-1 0,1 0,-1 0,1 0,-1 0,1-1,0 1,-1 0,1 0,0 1,0-1,0 0,0 0,0 0,0 0,0 1,0-1,0 1,0-1,0 0,0 1,1 0,-1-1,0 1,0 0,0 0,1-1,-1 1,2 0,4-1,0 1,1-1,-1 1,0 0,0 1,1 0,-1 0,9 3,58 22,-11-2,7-4,130 19,-145-30,55 16,-76-15,0-2,1-1,0-1,0-2,58-2,-90-2,-1 0,1-1,-1 0,1 1,-1-1,0 0,1 0,-1 0,0-1,0 1,1 0,-1-1,0 0,0 1,-1-1,1 0,0 0,-1 0,1 0,-1 0,1 0,-1-1,0 1,0 0,0-1,0 1,-1 0,1-1,-1 1,1-1,-1-2,2-12,-2 0,1 1,-5-32,1 15,2 15,-1 1,-1-1,-1 1,0 0,-1 0,-14-31,-70-144,78 151,8 26,2 42,3 72,-4 164,-1-239,-2-5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42.434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1,'2659'0,"-2629"2,1 1,-1 2,41 12,-12 0,-34-9,0-1,33 4,64 11,-78-13,1-2,56 3,-11-12,-55 0,0 2,-1 1,63 9,-58-3,1-2,0-2,49-3,-68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8:46.71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1 165,'67'1,"75"-3,-120-1,0-2,0 0,0-1,25-12,-20 8,47-12,-6 0,-55 17,1 0,-1 1,1 0,25-3,122-16,-106 14,107-6,691 16,-815 1,47 8,35 2,367-12,-229-1,-213 3,45 8,42 2,-100-10,45 8,-45-5,45 1,-40-6,-5-1,0 2,0 1,0 1,55 13,-62-8,1-3,0 0,0-1,48 0,-65-4,1 0,-1 0,0 1,0 0,0 1,0 0,0 1,0-1,16 9,-25-11,1 0,-1 0,0 0,1 1,-1-1,1 0,-1 0,0 1,1-1,-1 0,0 0,1 1,-1-1,0 0,0 1,1-1,-1 1,0-1,0 0,1 1,-1-1,0 1,0-1,0 0,0 1,0-1,0 1,0-1,0 1,0-1,0 0,0 1,0 0,-13 6,-23-2,-88 3,-228 7,335-14,-1 1,1 1,-19 4,-14 3,-44 12,71-15,-1-1,1-1,-45 3,-548-8,276-2,317 1,0-1,-28-6,26 3,-39-2,-51 8,-49-2,101-10,46 7,-1 0,-24 0,-285 4,308 2,1 0,-1 2,1 0,-1 1,1 0,0 2,-20 10,16-7,-1-1,1-1,-46 9,7-11,-122-6,76-2,3 4,-117-5,218 3,-1 0,1 0,0-1,0 0,-1 1,1-1,0 0,0 0,0-1,0 1,0-1,0 1,0-1,1 0,-1 0,1 0,-1-1,1 1,-4-5,0-6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8:54.45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146 1,'747'0,"-742"0,-1 0,0 1,1 0,-1-1,0 2,0-1,0 0,0 1,0 0,0 0,7 4,-10-5,0 0,-1-1,1 1,0 0,-1-1,1 1,0 0,-1 0,1 0,-1-1,1 1,-1 0,0 0,1 0,-1 0,0 0,1 0,-1 0,0 0,0 0,0 2,-1-2,1 1,-1-1,1 1,-1-1,0 1,0-1,0 1,0-1,0 0,0 1,0-1,-1 0,1 0,0 0,-1 0,1 0,-3 1,-12 6,-1-1,0-1,0 0,-1-1,1-1,-1 0,-29 1,-20 5,-10 5,-132 45,194-55,-1 0,-1-1,1-1,-1-1,-18 1,-89-5,43-1,-16 3,1106 0,-995 1,1 0,0 2,16 3,34 6,-60-12,0 1,0 0,0 0,0 0,0 1,-1-1,1 1,6 4,-10-6,0 1,-1-1,1 1,0 0,-1-1,1 1,0-1,-1 1,1 0,-1-1,1 1,-1 0,1 0,-1 0,0-1,1 1,-1 0,0 0,1 0,-1 0,0 1,0-1,-1 1,1-1,-1 0,1 0,-1 1,1-1,-1 0,0 0,0 0,0 1,1-1,-1 0,0 0,0 0,-1-1,1 1,0 0,-2 1,-6 2,-1 0,1 0,-1-1,0-1,0 1,0-1,0-1,0 0,0-1,-12 0,-34 4,-85 9,4 0,71-6,47-6,0 1,1 1,-1 0,1 1,-32 12,33-10,1-1,-1-1,0-1,0 0,0-1,-33-1,25-1,1 2,-36 6,25 0,7 0,-1-2,0-1,1-2,-33 1,103-1,64 15,-61-9,91 7,486-17,-618 1,0 0,0 0,0 1,0-1,1 1,-1 0,0 1,-1-1,1 1,0-1,4 4,-7-4,1 0,-1 0,0 0,1 0,-1 0,0 0,0 1,0-1,0 1,0-1,-1 0,1 1,0-1,-1 1,1 0,-1-1,1 1,-1 0,0-1,0 1,0-1,0 1,0 0,0-1,0 1,0 0,-1-1,1 1,0 0,-2 2,1-2,0 0,0 0,0-1,0 1,0 0,-1-1,1 1,-1-1,1 1,-1-1,1 1,-1-1,0 0,0 0,1 0,-1 0,0 0,0-1,-4 2,-44 6,27-5,-193 42,-89 14,223-53,-114-6,118-2,1063 2,-965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46.882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26,'298'-12,"17"-1,-203 12,103 4,-109 8,49 2,451-14,-566 3,46 8,31 2,695-11,-394-3,-309 1,121 3,-142 9,-52-5,45 0,-61-5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9:04.5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3460 163,'0'14,"1"-4,-1 0,0 1,-1-1,-1 0,-4 19,5-26,0-1,0 1,-1 0,1 0,-1-1,0 1,0-1,0 0,0 1,0-1,0 0,-1 0,1 0,-1 0,1-1,-1 1,0-1,0 0,1 1,-1-1,0 0,0-1,0 1,-4 0,-30 3,0-2,0-1,-45-5,-8 0,-963 4,893-12,-5 0,-1566 13,1769-14,28 0,0 3,82-3,-42 5,-36 2,130-29,-167 27,0 2,1 2,37-1,104 7,-58 1,347-4,-436-1,0-1,-1-2,1-1,-1-1,33-14,21-4,4-6,-61 21,0 1,36-8,14 5,0 4,121 1,585 8,-754-1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9:13.08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72,'54'-1,"1"-2,98-19,-89 6,-33 8,0 1,60-6,295 12,-187 3,-75-4,133 5,-117 19,-134-22,1 1,-1 0,0 0,0 1,-1-1,7 4,-11-5,0 0,0 1,0-1,0 1,-1-1,1 0,0 1,0-1,-1 1,1 0,0-1,-1 1,1 0,0-1,-1 1,1 0,-1 0,0-1,1 1,-1 0,1 0,-1 0,0 0,0 0,1-1,-1 1,0 0,0 0,0 0,0 0,0 0,0 0,-1 0,1 0,0 0,0-1,0 1,-1 0,1 0,-1 0,1 0,-1-1,1 1,-1 0,1 0,-1-1,1 1,-1 0,0-1,1 1,-3 0,-1 3,0 0,-1-1,0 0,0 0,0 0,0 0,0-1,0 0,-1 0,-10 2,-64 8,47-9,-122 20,-235 21,334-42,0-2,1-2,-1-3,-103-23,138 23,0 1,-1 1,0 1,-21 1,160 1,0 6,121 21,-195-21,61 0,-29-2,67 17,14-5,-83-7,-71-9,1 1,-1-1,1 1,-1 0,1 0,-1 0,1 0,-1 0,0 0,1 1,-1-1,0 1,0 0,2 2,-3-3,-1 0,1-1,-1 1,1 0,-1 0,1 0,-1-1,0 1,0 0,1 0,-1 0,0 0,0 0,0 0,0-1,0 1,0 0,0 0,0 0,0 0,-1 0,1 0,0-1,-1 1,1 0,0 0,-1 0,1-1,-1 1,1 0,-1 0,1-1,-1 1,0 0,1-1,-1 1,0-1,0 1,1-1,-1 1,0-1,0 0,0 1,-1-1,-30 15,0-1,-1-2,-1-2,-36 7,31-7,-419 85,416-90,0-2,-79-4,119 1,101-2,142-20,-44 1,-7 19,-108 3,-78-1,0 0,0 0,0 1,0 0,0 0,0 0,0 0,-1 0,1 1,0 0,-1 0,1 0,2 2,-5-3,0 0,0 0,0 0,0 0,0 1,0-1,0 0,-1 0,1 0,0 1,-1-1,1 0,-1 1,0-1,1 1,-1-1,0 0,0 1,0-1,0 1,0-1,0 1,0-1,-1 0,1 1,0-1,-1 0,1 1,-1-1,0 0,1 1,-1-1,0 0,0 0,0 0,1 0,-1 0,-1 0,1 0,-1 1,-5 4,0-1,-1 0,1 0,-1-1,0 0,0 0,-1-1,1 0,-1 0,1-1,-14 2,-27 9,10 0,0-2,-1-1,0-2,-1-2,-75 3,-31-8,-139-5,178-7,-22-1,146 13,1 2,0 1,-1 0,0 1,18 7,13 4,-2 1,-1 1,80 46,21 11,-98-57,-23-9,40 21,-54-25,0-1,0 0,0 0,1-1,-1 0,1-1,21 2,80-4,-57-2,-51 3,-1-1,1-1,-1 1,1-1,0 1,-1-1,1 0,-1 0,0-1,1 1,-1-1,0 1,0-1,0 0,4-3,-4 1,0 1,0-1,0 0,-1 0,1 0,-1 0,0 0,0 0,-1-1,1 1,1-9,6-40,-7 39,0 0,1 0,0 0,11-25,-11 31,2 0,-1 1,11-14,-14 19,0 0,1 1,-1-1,1 0,0 1,0-1,-1 1,1-1,0 1,0 0,0 0,0 0,1 0,-1 0,0 0,0 1,0-1,1 1,2-1,-3 2,-1-1,0 1,0-1,0 1,0-1,0 1,0 0,0 0,0-1,0 1,0 0,0 0,-1 0,1 0,0 0,0 0,-1 0,1 1,-1-1,1 0,-1 0,0 0,1 0,-1 1,0-1,0 0,0 2,3 40,-3-37,0 33,-4 138,4-175,0 0,0 1,-1-1,1 0,-1 0,1 0,-1 0,0 0,0 0,0 0,0-1,0 1,0 0,0 0,-1-1,1 1,-1-1,1 1,-4 1,2-1,0-1,0 1,-1-1,1 0,0 0,0 0,-1-1,1 1,-1-1,1 0,-5 0,-8-1,0-1,0-1,1-1,-18-6,33 10,-253-92,-47 9,204 59,40 7,35 10,-1 0,-28-3,-8 1,26 3,0 1,0 2,0 1,-59 4,90-2,1 0,0 0,-1 0,1 0,0 0,-1 0,1 0,0 0,0 0,-1 0,1 0,0 0,-1 0,1 1,0-1,0 0,-1 0,1 0,0 0,0 1,-1-1,1 0,0 0,0 1,0-1,-1 0,1 0,0 1,0-1,0 0,0 1,0-1,0 0,-1 1,1-1,0 0,0 1,0-1,0 1,9 12,17 11,22 10,-23-17,-1 1,26 26,-36-32,0-1,1 0,0-2,19 10,-8-4,-9-8,0 1,0-2,1 0,0-1,0-1,0-1,0 0,1-2,22 0,-38-1,0-1,1 1,-1-1,0 0,0 0,0 0,0 0,0-1,0 0,-1 1,1-1,0 0,2-3,32-35,-5 5,-10 19,1 1,0 1,1 1,0 1,1 1,31-9,-5 1,45-11,-74 25,-1-1,1-1,-1 0,0-2,26-15,-36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9:53.244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0,'545'24,"-466"-12,-55-7,0-2,29 1,1749-3,-786-3,-996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9:27.36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1 296,'1442'0,"-1424"-1,1-1,30-6,-29 3,0 2,21-1,-9 1,-1-1,53-14,30-4,-47 12,-31 4,44-1,-57 5,0-1,-1-1,32-9,32-6,-45 15,48 3,-55 1,1-1,49-8,-32 2,55-2,30-3,-16 2,-78 8,54-9,-60 5,0 2,0 2,0 1,47 6,-82-5,1 1,-1-1,1 1,-1 0,1 0,-1 0,1 0,-1 1,0-1,0 0,0 1,0 0,0-1,0 1,0 0,0 0,-1 0,1 0,-1 1,1-1,-1 0,0 1,0-1,0 1,0-1,-1 1,1-1,-1 1,1-1,-1 1,0 3,1 10,0 1,-2-1,-3 29,3-39,1 0,-1-1,0 1,0 0,-1-1,1 0,-1 1,0-1,-1 0,1 0,-1 0,-5 6,6-8,-1 0,0-1,0 1,0-1,-1 0,1 0,0 0,-1 0,1-1,-1 1,0-1,0 0,1 0,-1 0,0-1,0 1,-5-1,-148-2,54-1,84 2,1 0,-31-8,-27-3,-385 9,237 5,-275-2,485 0,0 0,0-2,1 0,-1 0,0-2,1 1,-1-2,1 0,0 0,-14-9,25 13,0-1,0 1,1 0,-1-1,0 0,1 1,0-1,-1 0,1 0,0 0,0 0,0 0,0 0,0 0,0 0,0 0,1 0,-1-1,1 1,0 0,0 0,0-1,0 1,0 0,0 0,0-1,1 1,-1 0,1 0,0 0,-1-1,1 1,0 0,2-2,4-8,1 0,0 1,1 0,16-15,-1 0,-14 13,0 1,2-1,-1 2,1 0,1 0,0 1,15-9,-15 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6:57:11.669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0 253,'64'-1,"141"5,-160-1,1 2,65 17,-80-16,44 4,12 3,-49-7,45 1,20 3,-27-2,0-4,87-6,-44 0,-28 4,101-4,-182 0,0 0,0-1,0 1,0-2,11-5,26-8,28-8,17-4,187-32,-233 54,0 3,0 1,75 6,-19-1,1112-2,-1260 14,-40-7,-119-5,-1-1,87 10,-31 1,54-11,15-2,1 4,-149 24,176-19,0-2,-1-2,-67-4,53-1,25-1,-48-9,-30-1,80 12,30 1,0-1,0 0,-1 0,1-1,0-1,0 0,0 0,0-1,0-1,1 1,-12-7,5 1,0 1,0 1,0 1,-1 0,-22-4,-94-8,118 17,1-1,-1-1,1 0,-1-1,-23-9,19 4,0 1,0 1,-1 1,0 0,0 2,-42-4,37 7,-43-9,41 5,-36-1,46 4,-1 0,1-2,0 0,-25-9,-26-7,13 4,40 12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9:35.11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0 142,'31'-2,"0"-1,-1-2,0-1,47-16,54-11,2 1,-104 22,1 2,0 1,0 1,44-1,366 9,-436-2,0 0,0 0,0 0,0 1,0 0,-1 0,1 0,0 0,-1 0,1 1,6 3,-10-4,1-1,0 1,-1 0,1-1,0 1,-1 0,1-1,-1 1,1 0,-1 0,0-1,1 1,-1 0,0 0,1 0,-1 0,0-1,0 1,0 0,0 0,0 1,0 0,-1 0,1 0,-1 0,1-1,-1 1,0 0,0 0,0-1,0 1,0-1,-1 1,1-1,0 1,-2 0,-1 2,-1 0,1-1,-1 0,0 0,0 0,0 0,-1-1,1 0,-8 2,-55 9,53-11,-152 21,51-9,-172 43,256-50,-1-2,1-1,-1-2,0-1,-40-5,-7 2,11 2,42 0,23 0,11 0,697 0,-675 1,49 10,-47-6,37 2,-40-5,38 7,-38-4,39 2,-63-7,1 0,-1 0,1 1,-1 0,1-1,-1 2,0-1,1 0,5 4,-8-4,-1 0,0 0,0 0,0 0,0 0,0 0,0 1,0-1,0 0,0 1,0-1,-1 0,1 1,-1-1,1 1,-1-1,1 1,-1-1,0 1,0-1,1 1,-1-1,-1 1,1-1,0 1,0-1,0 1,-1-1,1 1,-1-1,1 1,-2 1,-11 32,6-16,0 1,-7 33,6-8,2-17,2 0,-2 34,6-53,0 1,1-1,0 0,1 1,0-1,0 0,1 0,0 0,0 0,9 13,-11-20,0-1,0 0,0 1,0-1,0 1,-1-1,1 1,0-1,-1 1,1 0,-1-1,0 1,1 0,-1-1,0 1,0 0,0-1,0 1,0 0,-1 0,1-1,0 1,-1-1,1 1,-1 0,0-1,1 1,-1-1,0 1,0-1,0 1,0-1,0 0,0 0,-1 1,1-1,0 0,-1 0,1 0,0 0,-1-1,1 1,-1 0,0-1,1 1,-4 0,-9 3,0-1,0 0,-1-1,-22 0,17 0,-604 14,467-17,151 1,1 0,0 0,-1-1,1 0,0 0,0 0,-1-1,1 1,0-1,0 0,-6-5,9 6,1 0,-1-1,1 1,-1-1,1 1,-1-1,1 1,0-1,0 0,0 0,0 0,0 1,1-1,-1 0,0 0,1 0,-1 0,1 0,0 0,0-1,0 1,0 0,0 0,0 0,0 0,1 0,-1 0,1 0,-1 0,1 0,0 0,1-2,1-1,0-1,0 1,1 0,0-1,0 2,0-1,0 0,1 1,-1 0,1 0,0 0,1 1,-1 0,0 0,1 0,0 0,8-1,11-4,1 2,49-6,-25 4,5 1,55-1,-32 4,1-8,-51 7,50-2,-55 6,0-2,0 0,39-12,-61 15,-1 0,0 0,0 0,1 0,-1 0,0 0,0 0,1 0,-1 0,0-1,0 1,1 0,-1 0,0 0,0 0,1 0,-1 0,0-1,0 1,0 0,1 0,-1 0,0 0,0-1,0 1,0 0,1 0,-1-1,0 1,0 0,0 0,0-1,0 1,0 0,0 0,0-1,0 1,0 0,0 0,0-1,0 1,0 0,0 0,0-1,0 1,-12-10,-22-3,-28-8,0 3,-1 3,-1 3,0 2,-113-1,171 10,1 1,-1 0,1-1,-1 0,1 0,-11-4,16 4,-1 1,0 0,0-1,0 1,1 0,-1-1,0 1,0-1,1 1,-1-1,0 1,1-1,-1 0,1 1,-1-1,1 0,-1 1,1-1,-1 0,1 0,-1 0,1 1,0-1,0 0,0 0,-1 0,1 0,0 0,0 1,0-1,0 0,0 0,0 0,0 0,1 0,-1 1,0-1,0 0,1 0,-1 0,1 0,-1 1,0-1,1 0,-1 1,1-1,0 0,-1 1,1-1,0 0,-1 1,1-1,1 0,1-2,1 1,-1-1,1 1,0 0,0 0,0 0,0 0,1 1,-1-1,0 1,1 0,-1 0,9 0,66 2,-51 0,66 1,-74-2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0:01.648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0 423,'299'-13,"-15"2,444 11,-680 3,-1 2,62 13,7 2,-85-15,44 15,8 1,-33-12,0-1,83 1,722-10,-499 1,-339 1,0 1,0 1,0 0,30 12,-32-10,0-1,0 0,0-1,1 0,25 0,-40-3,-1 1,1-1,0 0,-1 0,1 0,0 0,-1 0,1 0,0 0,-1 0,1-1,0 1,-1 0,1 0,-1 0,1-1,0 1,-1 0,1-1,-1 1,1 0,-1-1,1 1,-1-1,1 1,-1-1,0 1,1-1,-1 1,0-1,1 0,-1 1,0-1,1 0,-1-1,-1 1,1-1,-1 0,1 1,-1-1,0 1,1-1,-1 1,0-1,0 1,0 0,0-1,-1 0,-43-40,44 41,-52-45,-61-71,57 56,-73-68,114 115,-1 0,0 1,-2 0,-36-18,39 23,-1 0,0 1,0 2,0-1,-1 2,0 0,0 1,0 1,-35 1,-3 4,-103 20,52-5,36-12,-122-5,81-4,99 2,1 0,-1-1,-18-5,2 0,12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0:06.52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0 166,'560'0,"-542"-2,0 0,-1 0,1-2,-1 0,18-8,-11 4,39-7,39-7,6-2,-33 13,108-1,-161 11,-1-1,1-2,0 0,23-8,-21 5,1 2,44-6,242 10,-151 3,-132 0,0 1,0 1,35 10,-30-6,55 6,-29-11,-35-3,0 1,-1 1,1 2,23 6,-10-1,1-1,48 4,-69-9,-1 1,33 11,-32-9,0-1,31 5,-3-7,69-4,29 2,-81 10,-45-7,0 0,25 0,259-3,-144-2,-147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0:09.147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635 189,'4'1,"0"-1,0 1,0 1,0-1,0 0,0 1,-1 0,7 4,5 2,305 159,-292-154,47 33,-60-37,0-1,1 0,0-1,1-1,21 5,-19-6,-1 1,0 1,-1 0,24 14,-20-8,0 1,-2 0,0 1,0 1,-2 1,24 29,-38-41,0 0,0 0,-1 1,0-1,-1 1,1 0,-1-1,0 1,1 7,4 22,-6-35,0 1,0-1,0 1,0-1,0 1,0-1,1 0,-1 1,0-1,0 1,0-1,0 1,1-1,-1 0,0 1,0-1,1 1,-1-1,0 0,1 1,-1-1,1 0,-1 0,0 1,1-1,-1 0,1 0,-1 0,0 1,1-1,-1 0,1 0,0 0,10-12,2-27,0-47,4-159,-16 222,1 0,6-27,-5 32,0 1,-1-1,-1 0,0 0,-3-18,1 23,-2-1,0 1,0 0,-1 1,0-1,-1 1,-1 0,-8-14,12 22,0 1,-1 0,1 0,-1 0,0 0,0 0,0 0,0 1,0-1,-1 1,1 0,-1 0,1 1,-1-1,0 1,0-1,1 1,-1 0,0 0,0 1,0-1,0 1,0 0,0 0,0 1,0-1,0 1,0 0,0 0,-7 2,1 2,1 0,0 1,0-1,0 2,1-1,-1 1,-11 14,-5 3,22-22,-114 101,-146 98,225-177,-1-2,-1-1,0-2,-2-2,0-2,-67 15,43-17,-131 9,-68-19,220-3,7-1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30T17:02:34.35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0 165,'1159'0,"-1125"-1,-1-3,67-15,-67 11,0 2,1 1,34 0,-32 3,0-2,62-13,-60 9,0 1,50-2,117-12,-54 2,-19 7,134-5,534 17,-768 2,48 8,17 2,-46-12,31 2,-75-1,1 0,-1 0,0 1,1-1,-1 2,0-1,0 1,7 5,-12-8,-1 1,0-1,1 1,-1-1,0 1,0 0,1 0,-1 0,0 0,0 0,0 0,0 0,0 0,0 0,-1 0,1 0,0 1,0-1,-1 0,1 1,-1-1,1 0,-1 1,0-1,0 1,1-1,-1 0,0 1,0-1,0 1,-1-1,1 1,0-1,0 1,-1-1,1 0,-1 1,1-1,-1 0,0 0,1 1,-1-1,0 0,0 0,-2 2,-1 1,0 0,-1 0,1-1,-1 0,0 0,0 0,0 0,0-1,0 0,-9 3,-37 6,22-6,0 2,0 2,-32 13,50-18,0 0,0 0,-1-1,1-1,-1 0,-18 1,-74-5,42 0,40 2,-1 0,1-2,0 0,0-2,1 0,-34-11,38 9,-1 1,0 1,0 1,-34-2,-76 6,49 1,-1690-2,1746 2,0 0,-26 6,-31 3,12-12,45 0,1 1,-29 3,51-3,-1 0,1 0,0 0,0 0,0 0,-1 0,1 0,0 0,0 0,-1 0,1 0,0 0,0 0,0 0,-1 0,1 0,0 0,0 0,0 1,-1-1,1 0,0 0,0 0,0 0,0 0,-1 0,1 1,0-1,0 0,0 0,0 0,0 0,-1 1,1-1,0 0,0 0,0 0,0 1,0-1,0 0,0 0,0 1,9 4,17 3,110 28,52 13,-75-28,183 10,117-23,367-8,-761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30.xml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33.xml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36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39.xml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4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45.xml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48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51.xml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customXml" Target="../ink/ink54.xml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57.xml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6.xml"/><Relationship Id="rId4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customXml" Target="../ink/ink60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6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customXml" Target="../ink/ink63.xml"/><Relationship Id="rId7" Type="http://schemas.openxmlformats.org/officeDocument/2006/relationships/customXml" Target="../ink/ink6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customXml" Target="../ink/ink64.xml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67.xml"/><Relationship Id="rId4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customXml" Target="../ink/ink70.xml"/><Relationship Id="rId4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customXml" Target="../ink/ink73.xml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customXml" Target="../ink/ink76.xml"/><Relationship Id="rId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78.xml"/><Relationship Id="rId7" Type="http://schemas.openxmlformats.org/officeDocument/2006/relationships/customXml" Target="../ink/ink8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79.xml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9.xml"/><Relationship Id="rId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2.xml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customXml" Target="../ink/ink82.xml"/><Relationship Id="rId4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18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21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24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27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APRIORI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highlight>
                  <a:srgbClr val="FCF7F1"/>
                </a:highlight>
              </a:rPr>
              <a:t>PALLAVI WANKHEDE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00C13-4029-4025-B075-1B435024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F35BCC-0AE0-49B7-9B13-91C98A8FCD29}"/>
                  </a:ext>
                </a:extLst>
              </p14:cNvPr>
              <p14:cNvContentPartPr/>
              <p14:nvPr/>
            </p14:nvContentPartPr>
            <p14:xfrm>
              <a:off x="140393" y="150536"/>
              <a:ext cx="1335600" cy="18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F35BCC-0AE0-49B7-9B13-91C98A8FCD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93" y="87896"/>
                <a:ext cx="14612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CA5CC8-DD07-433F-9229-3CC94C6B4775}"/>
                  </a:ext>
                </a:extLst>
              </p14:cNvPr>
              <p14:cNvContentPartPr/>
              <p14:nvPr/>
            </p14:nvContentPartPr>
            <p14:xfrm>
              <a:off x="2024993" y="2697896"/>
              <a:ext cx="1627560" cy="2133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CA5CC8-DD07-433F-9229-3CC94C6B47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2353" y="2635256"/>
                <a:ext cx="1753200" cy="22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529B86-7FA9-44DE-B642-21A11D7622FE}"/>
                  </a:ext>
                </a:extLst>
              </p14:cNvPr>
              <p14:cNvContentPartPr/>
              <p14:nvPr/>
            </p14:nvContentPartPr>
            <p14:xfrm>
              <a:off x="1044406" y="1602928"/>
              <a:ext cx="3349080" cy="398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529B86-7FA9-44DE-B642-21A11D7622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406" y="1423288"/>
                <a:ext cx="3528720" cy="43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8AAD51-318C-4257-AF9E-0EE86D1C25D7}"/>
                  </a:ext>
                </a:extLst>
              </p14:cNvPr>
              <p14:cNvContentPartPr/>
              <p14:nvPr/>
            </p14:nvContentPartPr>
            <p14:xfrm>
              <a:off x="11618633" y="6324536"/>
              <a:ext cx="44712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8AAD51-318C-4257-AF9E-0EE86D1C25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28633" y="6144536"/>
                <a:ext cx="626760" cy="722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59017C5-DDA0-4941-BF9D-02FC7CA7E630}"/>
              </a:ext>
            </a:extLst>
          </p:cNvPr>
          <p:cNvSpPr/>
          <p:nvPr/>
        </p:nvSpPr>
        <p:spPr>
          <a:xfrm>
            <a:off x="4835929" y="3995988"/>
            <a:ext cx="7356052" cy="7605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5263D-6C3D-46A1-8C12-E265C26B5AB2}"/>
              </a:ext>
            </a:extLst>
          </p:cNvPr>
          <p:cNvSpPr/>
          <p:nvPr/>
        </p:nvSpPr>
        <p:spPr>
          <a:xfrm>
            <a:off x="4835948" y="2031969"/>
            <a:ext cx="7356052" cy="7605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18E9BDA-E0E3-4F42-9434-2248E9B7105D}"/>
              </a:ext>
            </a:extLst>
          </p:cNvPr>
          <p:cNvSpPr/>
          <p:nvPr/>
        </p:nvSpPr>
        <p:spPr>
          <a:xfrm>
            <a:off x="2024993" y="355735"/>
            <a:ext cx="7940545" cy="60061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E2CD9-9799-427E-A6DF-F0BF0A3279CA}"/>
              </a:ext>
            </a:extLst>
          </p:cNvPr>
          <p:cNvSpPr/>
          <p:nvPr/>
        </p:nvSpPr>
        <p:spPr>
          <a:xfrm>
            <a:off x="3444489" y="319613"/>
            <a:ext cx="5097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divot"/>
            </a:sp3d>
          </a:bodyPr>
          <a:lstStyle/>
          <a:p>
            <a:pPr algn="ctr"/>
            <a:r>
              <a:rPr lang="en-US" sz="440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accent4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Pallavi Wankhede</a:t>
            </a:r>
          </a:p>
        </p:txBody>
      </p:sp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D890A79B-302A-41BA-B344-8F2CCCBC9C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61746" y="31852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0BE737-5DD4-4152-91A5-41DB2A4D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813B57-E7CB-4F10-9367-C9942BAF570B}"/>
                  </a:ext>
                </a:extLst>
              </p14:cNvPr>
              <p14:cNvContentPartPr/>
              <p14:nvPr/>
            </p14:nvContentPartPr>
            <p14:xfrm>
              <a:off x="10754178" y="90416"/>
              <a:ext cx="1338480" cy="13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813B57-E7CB-4F10-9367-C9942BAF5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2178" y="-53584"/>
                <a:ext cx="1482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CE1FD6-42E1-4E32-9584-F3CB08389E7F}"/>
                  </a:ext>
                </a:extLst>
              </p14:cNvPr>
              <p14:cNvContentPartPr/>
              <p14:nvPr/>
            </p14:nvContentPartPr>
            <p14:xfrm>
              <a:off x="11528898" y="6358376"/>
              <a:ext cx="505440" cy="244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CE1FD6-42E1-4E32-9584-F3CB08389E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7258" y="6214736"/>
                <a:ext cx="6490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D67BD0-CEC9-4F32-8427-7021DBD604FB}"/>
                  </a:ext>
                </a:extLst>
              </p14:cNvPr>
              <p14:cNvContentPartPr/>
              <p14:nvPr/>
            </p14:nvContentPartPr>
            <p14:xfrm>
              <a:off x="83418" y="6676976"/>
              <a:ext cx="1308240" cy="43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D67BD0-CEC9-4F32-8427-7021DBD604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18" y="6533336"/>
                <a:ext cx="145188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9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AC482-7F9E-428B-BE32-AD0C409A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E2F25F-A466-45E7-AC68-1FC4AAC144BB}"/>
                  </a:ext>
                </a:extLst>
              </p14:cNvPr>
              <p14:cNvContentPartPr/>
              <p14:nvPr/>
            </p14:nvContentPartPr>
            <p14:xfrm>
              <a:off x="108618" y="158096"/>
              <a:ext cx="1452600" cy="5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E2F25F-A466-45E7-AC68-1FC4AAC144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8" y="14456"/>
                <a:ext cx="15962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FEA6FD-BC4A-4AB6-B644-8B47E122DC40}"/>
                  </a:ext>
                </a:extLst>
              </p14:cNvPr>
              <p14:cNvContentPartPr/>
              <p14:nvPr/>
            </p14:nvContentPartPr>
            <p14:xfrm>
              <a:off x="92058" y="6635216"/>
              <a:ext cx="1334520" cy="12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FEA6FD-BC4A-4AB6-B644-8B47E122DC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18" y="6572216"/>
                <a:ext cx="14601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E48CBA-448C-461B-AFF2-6465C1A7194E}"/>
                  </a:ext>
                </a:extLst>
              </p14:cNvPr>
              <p14:cNvContentPartPr/>
              <p14:nvPr/>
            </p14:nvContentPartPr>
            <p14:xfrm>
              <a:off x="11510898" y="6350096"/>
              <a:ext cx="502920" cy="29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E48CBA-448C-461B-AFF2-6465C1A719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7898" y="6287096"/>
                <a:ext cx="62856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64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F5D3C-CD0C-4DF9-8CDA-0B4CFD56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64BCA9-8229-4D9F-B664-732DF42C7BB5}"/>
                  </a:ext>
                </a:extLst>
              </p14:cNvPr>
              <p14:cNvContentPartPr/>
              <p14:nvPr/>
            </p14:nvContentPartPr>
            <p14:xfrm>
              <a:off x="116898" y="159176"/>
              <a:ext cx="148428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64BCA9-8229-4D9F-B664-732DF42C7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8" y="15176"/>
                <a:ext cx="16279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C50E07-89B0-479C-9A3F-62CCDBE9B0C4}"/>
                  </a:ext>
                </a:extLst>
              </p14:cNvPr>
              <p14:cNvContentPartPr/>
              <p14:nvPr/>
            </p14:nvContentPartPr>
            <p14:xfrm>
              <a:off x="142458" y="6626936"/>
              <a:ext cx="1467720" cy="13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C50E07-89B0-479C-9A3F-62CCDBE9B0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58" y="6563936"/>
                <a:ext cx="15933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FAC888-EC59-463E-9E18-B65792415457}"/>
                  </a:ext>
                </a:extLst>
              </p14:cNvPr>
              <p14:cNvContentPartPr/>
              <p14:nvPr/>
            </p14:nvContentPartPr>
            <p14:xfrm>
              <a:off x="11597298" y="6324536"/>
              <a:ext cx="454320" cy="29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FAC888-EC59-463E-9E18-B657924154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34658" y="6261896"/>
                <a:ext cx="579960" cy="4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35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EE7C3-BD55-4D17-AA69-AC2E4023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8DC892-7B3C-403E-8211-CA941B2867A1}"/>
                  </a:ext>
                </a:extLst>
              </p14:cNvPr>
              <p14:cNvContentPartPr/>
              <p14:nvPr/>
            </p14:nvContentPartPr>
            <p14:xfrm>
              <a:off x="116898" y="184376"/>
              <a:ext cx="1342080" cy="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8DC892-7B3C-403E-8211-CA941B2867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8" y="40736"/>
                <a:ext cx="1485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DCDCB8-BA06-47D0-B156-4EFB9DBA7C51}"/>
                  </a:ext>
                </a:extLst>
              </p14:cNvPr>
              <p14:cNvContentPartPr/>
              <p14:nvPr/>
            </p14:nvContentPartPr>
            <p14:xfrm>
              <a:off x="126258" y="6635576"/>
              <a:ext cx="1339560" cy="11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DCDCB8-BA06-47D0-B156-4EFB9DBA7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18" y="6572576"/>
                <a:ext cx="14652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23660E-EA52-42FC-A1EF-7352D85DF1E4}"/>
                  </a:ext>
                </a:extLst>
              </p14:cNvPr>
              <p14:cNvContentPartPr/>
              <p14:nvPr/>
            </p14:nvContentPartPr>
            <p14:xfrm>
              <a:off x="11560218" y="6333536"/>
              <a:ext cx="517320" cy="34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23660E-EA52-42FC-A1EF-7352D85DF1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7578" y="6270536"/>
                <a:ext cx="64296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98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7033A-C283-4A08-8CBC-B70F363D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08FAB8-601C-4242-92EC-1EE5AC855E83}"/>
                  </a:ext>
                </a:extLst>
              </p14:cNvPr>
              <p14:cNvContentPartPr/>
              <p14:nvPr/>
            </p14:nvContentPartPr>
            <p14:xfrm>
              <a:off x="142458" y="91856"/>
              <a:ext cx="1323000" cy="24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08FAB8-601C-4242-92EC-1EE5AC855E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58" y="-52144"/>
                <a:ext cx="14666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539EFD-3B44-40B3-9D7B-8BE52386F5FF}"/>
                  </a:ext>
                </a:extLst>
              </p14:cNvPr>
              <p14:cNvContentPartPr/>
              <p14:nvPr/>
            </p14:nvContentPartPr>
            <p14:xfrm>
              <a:off x="133818" y="6643136"/>
              <a:ext cx="1386360" cy="9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539EFD-3B44-40B3-9D7B-8BE52386F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18" y="6580496"/>
                <a:ext cx="1512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BD22D-951A-4EEA-8CEE-28A488F8010D}"/>
                  </a:ext>
                </a:extLst>
              </p14:cNvPr>
              <p14:cNvContentPartPr/>
              <p14:nvPr/>
            </p14:nvContentPartPr>
            <p14:xfrm>
              <a:off x="11419098" y="6348656"/>
              <a:ext cx="645840" cy="32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BD22D-951A-4EEA-8CEE-28A488F801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56098" y="6285656"/>
                <a:ext cx="771480" cy="4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981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A48E7A-61E6-4484-9FD9-CBD56723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5DB497-C6FF-43AA-8B06-94AB9FF43DA6}"/>
                  </a:ext>
                </a:extLst>
              </p14:cNvPr>
              <p14:cNvContentPartPr/>
              <p14:nvPr/>
            </p14:nvContentPartPr>
            <p14:xfrm>
              <a:off x="142458" y="165656"/>
              <a:ext cx="1347480" cy="10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5DB497-C6FF-43AA-8B06-94AB9FF43D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58" y="22016"/>
                <a:ext cx="14911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B58246-685A-499E-B780-3E7EFC089A96}"/>
                  </a:ext>
                </a:extLst>
              </p14:cNvPr>
              <p14:cNvContentPartPr/>
              <p14:nvPr/>
            </p14:nvContentPartPr>
            <p14:xfrm>
              <a:off x="146778" y="6576176"/>
              <a:ext cx="1287720" cy="169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B58246-685A-499E-B780-3E7EFC089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78" y="6513536"/>
                <a:ext cx="14133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F823AF-EF3A-4F03-9DF7-5240B652FF2B}"/>
                  </a:ext>
                </a:extLst>
              </p14:cNvPr>
              <p14:cNvContentPartPr/>
              <p14:nvPr/>
            </p14:nvContentPartPr>
            <p14:xfrm>
              <a:off x="11545458" y="6383576"/>
              <a:ext cx="501840" cy="26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F823AF-EF3A-4F03-9DF7-5240B652FF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2818" y="6320576"/>
                <a:ext cx="627480" cy="3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13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E774D-F85D-45E5-A45D-1E6AFD6A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2FC54F-FC00-4B16-923F-C8285801D079}"/>
                  </a:ext>
                </a:extLst>
              </p14:cNvPr>
              <p14:cNvContentPartPr/>
              <p14:nvPr/>
            </p14:nvContentPartPr>
            <p14:xfrm>
              <a:off x="125538" y="184376"/>
              <a:ext cx="1455840" cy="8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2FC54F-FC00-4B16-923F-C8285801D0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38" y="40736"/>
                <a:ext cx="15994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0EB665-FF52-4A54-820A-F75592B5B1D3}"/>
                  </a:ext>
                </a:extLst>
              </p14:cNvPr>
              <p14:cNvContentPartPr/>
              <p14:nvPr/>
            </p14:nvContentPartPr>
            <p14:xfrm>
              <a:off x="126618" y="6542336"/>
              <a:ext cx="1517400" cy="16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0EB665-FF52-4A54-820A-F75592B5B1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78" y="6479696"/>
                <a:ext cx="1643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61E594-D830-45BB-BC26-A4D346AE6970}"/>
                  </a:ext>
                </a:extLst>
              </p14:cNvPr>
              <p14:cNvContentPartPr/>
              <p14:nvPr/>
            </p14:nvContentPartPr>
            <p14:xfrm>
              <a:off x="11278698" y="6324536"/>
              <a:ext cx="727920" cy="305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61E594-D830-45BB-BC26-A4D346AE69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15698" y="6261896"/>
                <a:ext cx="85356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41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0C560-4092-4A2D-9880-611DDC11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FE4957-E81E-4AF1-AFDD-38402B7D71E9}"/>
                  </a:ext>
                </a:extLst>
              </p14:cNvPr>
              <p14:cNvContentPartPr/>
              <p14:nvPr/>
            </p14:nvContentPartPr>
            <p14:xfrm>
              <a:off x="100338" y="167096"/>
              <a:ext cx="1403640" cy="2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FE4957-E81E-4AF1-AFDD-38402B7D71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8" y="23096"/>
                <a:ext cx="15472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8042E3-B991-4944-83CF-A1D4535E9FA5}"/>
                  </a:ext>
                </a:extLst>
              </p14:cNvPr>
              <p14:cNvContentPartPr/>
              <p14:nvPr/>
            </p14:nvContentPartPr>
            <p14:xfrm>
              <a:off x="138953" y="6652136"/>
              <a:ext cx="1329120" cy="9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8042E3-B991-4944-83CF-A1D4535E9F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3" y="6589136"/>
                <a:ext cx="14547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D0F16A-7A97-453A-B73D-D71B578DCD5B}"/>
                  </a:ext>
                </a:extLst>
              </p14:cNvPr>
              <p14:cNvContentPartPr/>
              <p14:nvPr/>
            </p14:nvContentPartPr>
            <p14:xfrm>
              <a:off x="11545913" y="6315536"/>
              <a:ext cx="522720" cy="37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D0F16A-7A97-453A-B73D-D71B578DCD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3273" y="6252896"/>
                <a:ext cx="64836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70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0CA82-4848-42F4-B54C-06318021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C68E99-EBC4-4644-A7F8-0783B9FD704F}"/>
                  </a:ext>
                </a:extLst>
              </p14:cNvPr>
              <p14:cNvContentPartPr/>
              <p14:nvPr/>
            </p14:nvContentPartPr>
            <p14:xfrm>
              <a:off x="184218" y="159176"/>
              <a:ext cx="1392480" cy="5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C68E99-EBC4-4644-A7F8-0783B9FD70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218" y="15176"/>
                <a:ext cx="1536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E71760-C139-4043-A7DB-0372217C9482}"/>
                  </a:ext>
                </a:extLst>
              </p14:cNvPr>
              <p14:cNvContentPartPr/>
              <p14:nvPr/>
            </p14:nvContentPartPr>
            <p14:xfrm>
              <a:off x="134993" y="6525776"/>
              <a:ext cx="1407240" cy="21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E71760-C139-4043-A7DB-0372217C94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53" y="6462776"/>
                <a:ext cx="15328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1A6731-6AF4-463F-97B3-6AA05B333507}"/>
                  </a:ext>
                </a:extLst>
              </p14:cNvPr>
              <p14:cNvContentPartPr/>
              <p14:nvPr/>
            </p14:nvContentPartPr>
            <p14:xfrm>
              <a:off x="11642393" y="6357656"/>
              <a:ext cx="347400" cy="263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1A6731-6AF4-463F-97B3-6AA05B3335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9393" y="6295016"/>
                <a:ext cx="47304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06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9923A2-CDBE-40CE-AB81-A1F42064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4C92DA-A575-45D7-A704-B5F10D920848}"/>
                  </a:ext>
                </a:extLst>
              </p14:cNvPr>
              <p14:cNvContentPartPr/>
              <p14:nvPr/>
            </p14:nvContentPartPr>
            <p14:xfrm>
              <a:off x="159018" y="132536"/>
              <a:ext cx="1305720" cy="15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4C92DA-A575-45D7-A704-B5F10D920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78" y="-11104"/>
                <a:ext cx="14493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D07444-7D7E-45BE-949C-C190150FB60A}"/>
                  </a:ext>
                </a:extLst>
              </p14:cNvPr>
              <p14:cNvContentPartPr/>
              <p14:nvPr/>
            </p14:nvContentPartPr>
            <p14:xfrm>
              <a:off x="126353" y="6609656"/>
              <a:ext cx="1408680" cy="13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D07444-7D7E-45BE-949C-C190150FB6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13" y="6546656"/>
                <a:ext cx="1534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A9D5E6-921A-49B1-95B9-C095B1EAB630}"/>
                  </a:ext>
                </a:extLst>
              </p14:cNvPr>
              <p14:cNvContentPartPr/>
              <p14:nvPr/>
            </p14:nvContentPartPr>
            <p14:xfrm>
              <a:off x="11500913" y="6283136"/>
              <a:ext cx="512640" cy="387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A9D5E6-921A-49B1-95B9-C095B1EAB6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37913" y="6220136"/>
                <a:ext cx="638280" cy="5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93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BF4D1-D786-41ED-A255-3A90A02B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14D71A-0820-4035-B0E5-33209945EEE3}"/>
                  </a:ext>
                </a:extLst>
              </p14:cNvPr>
              <p14:cNvContentPartPr/>
              <p14:nvPr/>
            </p14:nvContentPartPr>
            <p14:xfrm>
              <a:off x="150738" y="168896"/>
              <a:ext cx="1378440" cy="147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14D71A-0820-4035-B0E5-33209945EE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8" y="24896"/>
                <a:ext cx="15220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545A54-D7F7-4D8F-9CC9-FE6DE54C01DF}"/>
                  </a:ext>
                </a:extLst>
              </p14:cNvPr>
              <p14:cNvContentPartPr/>
              <p14:nvPr/>
            </p14:nvContentPartPr>
            <p14:xfrm>
              <a:off x="125538" y="6634856"/>
              <a:ext cx="1359720" cy="9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545A54-D7F7-4D8F-9CC9-FE6DE54C01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38" y="6571856"/>
                <a:ext cx="1485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B7C146-B9F4-498D-9A8F-8A7F972A0050}"/>
                  </a:ext>
                </a:extLst>
              </p14:cNvPr>
              <p14:cNvContentPartPr/>
              <p14:nvPr/>
            </p14:nvContentPartPr>
            <p14:xfrm>
              <a:off x="11371938" y="6314096"/>
              <a:ext cx="666720" cy="37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B7C146-B9F4-498D-9A8F-8A7F972A00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08938" y="6251096"/>
                <a:ext cx="79236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7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7FE4E-F6DE-43F6-B479-156EF38A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0B681E-CFC0-4885-ADD0-30477576A677}"/>
                  </a:ext>
                </a:extLst>
              </p14:cNvPr>
              <p14:cNvContentPartPr/>
              <p14:nvPr/>
            </p14:nvContentPartPr>
            <p14:xfrm>
              <a:off x="92058" y="225776"/>
              <a:ext cx="135540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0B681E-CFC0-4885-ADD0-30477576A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8" y="81776"/>
                <a:ext cx="14990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A27CA9-6D1E-41AC-9761-D170FE0AC32C}"/>
                  </a:ext>
                </a:extLst>
              </p14:cNvPr>
              <p14:cNvContentPartPr/>
              <p14:nvPr/>
            </p14:nvContentPartPr>
            <p14:xfrm>
              <a:off x="95033" y="6669056"/>
              <a:ext cx="1406880" cy="11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A27CA9-6D1E-41AC-9761-D170FE0AC3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3" y="6606416"/>
                <a:ext cx="15325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66B349-4639-43DD-B64B-0545FE94C693}"/>
                  </a:ext>
                </a:extLst>
              </p14:cNvPr>
              <p14:cNvContentPartPr/>
              <p14:nvPr/>
            </p14:nvContentPartPr>
            <p14:xfrm>
              <a:off x="839513" y="6744296"/>
              <a:ext cx="645120" cy="2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66B349-4639-43DD-B64B-0545FE94C6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513" y="6681656"/>
                <a:ext cx="770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E6CC937-7077-492C-935E-7DB1813B9D4C}"/>
                  </a:ext>
                </a:extLst>
              </p14:cNvPr>
              <p14:cNvContentPartPr/>
              <p14:nvPr/>
            </p14:nvContentPartPr>
            <p14:xfrm>
              <a:off x="11585873" y="6332816"/>
              <a:ext cx="428760" cy="31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E6CC937-7077-492C-935E-7DB1813B9D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22873" y="6270176"/>
                <a:ext cx="55440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97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094216-94EA-4B60-BF88-C0B5037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635D1D-2831-4684-8773-AD4BBFF932A0}"/>
                  </a:ext>
                </a:extLst>
              </p14:cNvPr>
              <p14:cNvContentPartPr/>
              <p14:nvPr/>
            </p14:nvContentPartPr>
            <p14:xfrm>
              <a:off x="116898" y="200107"/>
              <a:ext cx="1439280" cy="5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635D1D-2831-4684-8773-AD4BBFF932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8" y="56107"/>
                <a:ext cx="1582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BF1253-29DC-48B6-99D4-8C7585487281}"/>
                  </a:ext>
                </a:extLst>
              </p14:cNvPr>
              <p14:cNvContentPartPr/>
              <p14:nvPr/>
            </p14:nvContentPartPr>
            <p14:xfrm>
              <a:off x="114833" y="6542336"/>
              <a:ext cx="1437120" cy="18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BF1253-29DC-48B6-99D4-8C75854872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93" y="6479696"/>
                <a:ext cx="15627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35DF01-8B8A-4FB4-AAF9-AA31D768ADB0}"/>
                  </a:ext>
                </a:extLst>
              </p14:cNvPr>
              <p14:cNvContentPartPr/>
              <p14:nvPr/>
            </p14:nvContentPartPr>
            <p14:xfrm>
              <a:off x="11604593" y="6363416"/>
              <a:ext cx="399240" cy="25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35DF01-8B8A-4FB4-AAF9-AA31D768AD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41593" y="6300416"/>
                <a:ext cx="52488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82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0B0A0-B52F-40AB-8C68-83DA9A68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1CBF46-C500-4931-A7E8-A3C5A4EF1439}"/>
                  </a:ext>
                </a:extLst>
              </p14:cNvPr>
              <p14:cNvContentPartPr/>
              <p14:nvPr/>
            </p14:nvContentPartPr>
            <p14:xfrm>
              <a:off x="92058" y="157987"/>
              <a:ext cx="1509480" cy="6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1CBF46-C500-4931-A7E8-A3C5A4EF14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8" y="14347"/>
                <a:ext cx="16531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869BEC-01E7-4969-884C-5D47AFF14636}"/>
                  </a:ext>
                </a:extLst>
              </p14:cNvPr>
              <p14:cNvContentPartPr/>
              <p14:nvPr/>
            </p14:nvContentPartPr>
            <p14:xfrm>
              <a:off x="155153" y="6634856"/>
              <a:ext cx="1338120" cy="59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869BEC-01E7-4969-884C-5D47AFF146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3" y="6572216"/>
                <a:ext cx="1463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4A8486-05B8-4658-9845-F3342E0921C8}"/>
                  </a:ext>
                </a:extLst>
              </p14:cNvPr>
              <p14:cNvContentPartPr/>
              <p14:nvPr/>
            </p14:nvContentPartPr>
            <p14:xfrm>
              <a:off x="11604233" y="6274856"/>
              <a:ext cx="478800" cy="45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4A8486-05B8-4658-9845-F3342E0921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41593" y="6211856"/>
                <a:ext cx="604440" cy="5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81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C9EAEB-8424-44DE-AE25-DE057570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2B1235-37F8-4CC9-AB12-3EC17328954E}"/>
                  </a:ext>
                </a:extLst>
              </p14:cNvPr>
              <p14:cNvContentPartPr/>
              <p14:nvPr/>
            </p14:nvContentPartPr>
            <p14:xfrm>
              <a:off x="167298" y="209107"/>
              <a:ext cx="140040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2B1235-37F8-4CC9-AB12-3EC173289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58" y="65467"/>
                <a:ext cx="15440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0C93C9-3FBB-43FB-A480-3CCC5B3458EB}"/>
                  </a:ext>
                </a:extLst>
              </p14:cNvPr>
              <p14:cNvContentPartPr/>
              <p14:nvPr/>
            </p14:nvContentPartPr>
            <p14:xfrm>
              <a:off x="111233" y="6626216"/>
              <a:ext cx="1388520" cy="119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0C93C9-3FBB-43FB-A480-3CCC5B3458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33" y="6563576"/>
                <a:ext cx="1514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DE613B-9A91-46E6-ABB1-ABF2D3AD8002}"/>
                  </a:ext>
                </a:extLst>
              </p14:cNvPr>
              <p14:cNvContentPartPr/>
              <p14:nvPr/>
            </p14:nvContentPartPr>
            <p14:xfrm>
              <a:off x="11633393" y="6273416"/>
              <a:ext cx="423360" cy="34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DE613B-9A91-46E6-ABB1-ABF2D3AD80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0753" y="6210416"/>
                <a:ext cx="549000" cy="4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43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09EA61-2530-4F4C-B3FE-69E0ADD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8E9A8E-55C7-49AE-946E-E8401F1BF988}"/>
                  </a:ext>
                </a:extLst>
              </p14:cNvPr>
              <p14:cNvContentPartPr/>
              <p14:nvPr/>
            </p14:nvContentPartPr>
            <p14:xfrm>
              <a:off x="167298" y="192547"/>
              <a:ext cx="1375560" cy="51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8E9A8E-55C7-49AE-946E-E8401F1BF9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58" y="48907"/>
                <a:ext cx="151920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519EAC-1A1E-4204-AB80-0081D97D2BCA}"/>
                  </a:ext>
                </a:extLst>
              </p14:cNvPr>
              <p14:cNvContentPartPr/>
              <p14:nvPr/>
            </p14:nvContentPartPr>
            <p14:xfrm>
              <a:off x="133913" y="6626576"/>
              <a:ext cx="138744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519EAC-1A1E-4204-AB80-0081D97D2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73" y="6563936"/>
                <a:ext cx="15130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0A7270-6D86-4BAB-B458-4A176D87FDCD}"/>
                  </a:ext>
                </a:extLst>
              </p14:cNvPr>
              <p14:cNvContentPartPr/>
              <p14:nvPr/>
            </p14:nvContentPartPr>
            <p14:xfrm>
              <a:off x="11633033" y="6366656"/>
              <a:ext cx="435960" cy="25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0A7270-6D86-4BAB-B458-4A176D87FD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70393" y="6304016"/>
                <a:ext cx="561600" cy="3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55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0D5692-C27F-4F1D-89A0-1F77BB83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66DC0E-7749-4E60-A67B-B993CC9AE3D2}"/>
                  </a:ext>
                </a:extLst>
              </p14:cNvPr>
              <p14:cNvContentPartPr/>
              <p14:nvPr/>
            </p14:nvContentPartPr>
            <p14:xfrm>
              <a:off x="133818" y="217027"/>
              <a:ext cx="1384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66DC0E-7749-4E60-A67B-B993CC9AE3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8" y="73027"/>
                <a:ext cx="1527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094FC4-965D-4202-AB49-5B80620528FF}"/>
                  </a:ext>
                </a:extLst>
              </p14:cNvPr>
              <p14:cNvContentPartPr/>
              <p14:nvPr/>
            </p14:nvContentPartPr>
            <p14:xfrm>
              <a:off x="155153" y="6601736"/>
              <a:ext cx="1246320" cy="11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094FC4-965D-4202-AB49-5B8062052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53" y="6538736"/>
                <a:ext cx="13719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7724736-943A-4B09-A2A8-5C796DADD7A2}"/>
                  </a:ext>
                </a:extLst>
              </p14:cNvPr>
              <p14:cNvContentPartPr/>
              <p14:nvPr/>
            </p14:nvContentPartPr>
            <p14:xfrm>
              <a:off x="11467433" y="6324176"/>
              <a:ext cx="594000" cy="33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7724736-943A-4B09-A2A8-5C796DADD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04793" y="6261536"/>
                <a:ext cx="719640" cy="4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67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B6877-18A9-4FD5-ABEE-2BDB2311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1A0194-C730-46D3-A89F-7C7769D734ED}"/>
                  </a:ext>
                </a:extLst>
              </p14:cNvPr>
              <p14:cNvContentPartPr/>
              <p14:nvPr/>
            </p14:nvContentPartPr>
            <p14:xfrm>
              <a:off x="209418" y="217747"/>
              <a:ext cx="1283040" cy="1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1A0194-C730-46D3-A89F-7C7769D734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18" y="73747"/>
                <a:ext cx="14266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FE49E-9F18-4C3E-A8E8-4F237AF5FA24}"/>
                  </a:ext>
                </a:extLst>
              </p14:cNvPr>
              <p14:cNvContentPartPr/>
              <p14:nvPr/>
            </p14:nvContentPartPr>
            <p14:xfrm>
              <a:off x="142193" y="6604256"/>
              <a:ext cx="1219320" cy="125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FE49E-9F18-4C3E-A8E8-4F237AF5FA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53" y="6541256"/>
                <a:ext cx="13449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7DCAC0-9160-40AE-97A8-F1D18EE4FF42}"/>
                  </a:ext>
                </a:extLst>
              </p14:cNvPr>
              <p14:cNvContentPartPr/>
              <p14:nvPr/>
            </p14:nvContentPartPr>
            <p14:xfrm>
              <a:off x="11559953" y="6357656"/>
              <a:ext cx="427320" cy="294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7DCAC0-9160-40AE-97A8-F1D18EE4FF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6953" y="6295016"/>
                <a:ext cx="55296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98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DFE92-5F6E-4F78-80B7-DD72F9CBD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" r="-399"/>
          <a:stretch/>
        </p:blipFill>
        <p:spPr>
          <a:xfrm>
            <a:off x="597016" y="448105"/>
            <a:ext cx="10997967" cy="59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2B6A0-7EA5-49D2-8534-C77EB01A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86" b="-2067"/>
          <a:stretch/>
        </p:blipFill>
        <p:spPr>
          <a:xfrm>
            <a:off x="724619" y="2139350"/>
            <a:ext cx="10903789" cy="28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F32FF-8359-468D-B695-0B01F201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0" y="877398"/>
            <a:ext cx="11240220" cy="4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2DE0A-9CC2-46DA-AA1C-516DCFB8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8389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A11E37-D5A8-404C-BC44-D65CC7DDFE4A}"/>
                  </a:ext>
                </a:extLst>
              </p14:cNvPr>
              <p14:cNvContentPartPr/>
              <p14:nvPr/>
            </p14:nvContentPartPr>
            <p14:xfrm>
              <a:off x="83418" y="235856"/>
              <a:ext cx="1348200" cy="126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A11E37-D5A8-404C-BC44-D65CC7DDFE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8" y="92216"/>
                <a:ext cx="14918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77B26A-52B2-42CD-9CA2-FB9AD5676AB9}"/>
                  </a:ext>
                </a:extLst>
              </p14:cNvPr>
              <p14:cNvContentPartPr/>
              <p14:nvPr/>
            </p14:nvContentPartPr>
            <p14:xfrm>
              <a:off x="66858" y="6718736"/>
              <a:ext cx="1375560" cy="12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77B26A-52B2-42CD-9CA2-FB9AD5676A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8" y="6656096"/>
                <a:ext cx="1501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211014-6FD3-4482-9EB3-03518ACBBBC6}"/>
                  </a:ext>
                </a:extLst>
              </p14:cNvPr>
              <p14:cNvContentPartPr/>
              <p14:nvPr/>
            </p14:nvContentPartPr>
            <p14:xfrm>
              <a:off x="11400378" y="6255416"/>
              <a:ext cx="623520" cy="50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211014-6FD3-4482-9EB3-03518ACBBB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37738" y="6192416"/>
                <a:ext cx="749160" cy="6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70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BC0FE-EF6C-4FA2-A218-2D7431FE7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6" r="10701" b="9064"/>
          <a:stretch/>
        </p:blipFill>
        <p:spPr>
          <a:xfrm>
            <a:off x="584433" y="528506"/>
            <a:ext cx="11023134" cy="57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0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53D41-0111-410E-AD34-6981F95F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4" y="317928"/>
            <a:ext cx="11442584" cy="61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0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B5DA5-ED64-4BCB-A4A1-4D071250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0" y="1810019"/>
            <a:ext cx="11350305" cy="32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E9025-9B60-42CF-86C4-EAE04EEE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2" y="601910"/>
            <a:ext cx="11266415" cy="56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9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5318F-0C3A-4620-83CE-734D344E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9" y="1109144"/>
            <a:ext cx="11291582" cy="45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82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80E0D-5119-4277-BCD4-B080D9D84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4" r="25000"/>
          <a:stretch/>
        </p:blipFill>
        <p:spPr>
          <a:xfrm>
            <a:off x="894825" y="455960"/>
            <a:ext cx="10402349" cy="59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1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2C080-4381-435E-90DA-7FF70E171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4" r="15953"/>
          <a:stretch/>
        </p:blipFill>
        <p:spPr>
          <a:xfrm>
            <a:off x="899020" y="613600"/>
            <a:ext cx="10393960" cy="56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26BB1-F52D-47C1-AB97-F9932C710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4" r="18394"/>
          <a:stretch/>
        </p:blipFill>
        <p:spPr>
          <a:xfrm>
            <a:off x="836102" y="1477054"/>
            <a:ext cx="10519795" cy="32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31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E8B00-6F4D-45B8-8E4E-EFAB491A2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7" r="10826"/>
          <a:stretch/>
        </p:blipFill>
        <p:spPr>
          <a:xfrm>
            <a:off x="1013670" y="752912"/>
            <a:ext cx="10164660" cy="53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7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212C7-F2F5-4D38-A2A2-48688B621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0" r="11995"/>
          <a:stretch/>
        </p:blipFill>
        <p:spPr>
          <a:xfrm>
            <a:off x="687897" y="1226890"/>
            <a:ext cx="10964411" cy="44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4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DD7222-2B92-4EEF-9388-CD57B8A4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E4EDF9-1C52-4DA4-B526-AA6E7E503958}"/>
                  </a:ext>
                </a:extLst>
              </p14:cNvPr>
              <p14:cNvContentPartPr/>
              <p14:nvPr/>
            </p14:nvContentPartPr>
            <p14:xfrm>
              <a:off x="133818" y="6676616"/>
              <a:ext cx="129996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E4EDF9-1C52-4DA4-B526-AA6E7E5039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8" y="6532976"/>
                <a:ext cx="1443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72DFFD-8D78-45D6-940E-4F27FAB53B2D}"/>
                  </a:ext>
                </a:extLst>
              </p14:cNvPr>
              <p14:cNvContentPartPr/>
              <p14:nvPr/>
            </p14:nvContentPartPr>
            <p14:xfrm>
              <a:off x="10972698" y="133976"/>
              <a:ext cx="1102680" cy="5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72DFFD-8D78-45D6-940E-4F27FAB53B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00698" y="-9664"/>
                <a:ext cx="12463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374605-93A9-42D1-8353-1FF475477509}"/>
                  </a:ext>
                </a:extLst>
              </p14:cNvPr>
              <p14:cNvContentPartPr/>
              <p14:nvPr/>
            </p14:nvContentPartPr>
            <p14:xfrm>
              <a:off x="11503698" y="6450896"/>
              <a:ext cx="584640" cy="243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374605-93A9-42D1-8353-1FF4754775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32058" y="6306896"/>
                <a:ext cx="72828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058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FDDAA-6BDC-411E-ABE9-AE59BA83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A89AB0-21C3-48B6-86B4-7A6B6F5A285C}"/>
                  </a:ext>
                </a:extLst>
              </p14:cNvPr>
              <p14:cNvContentPartPr/>
              <p14:nvPr/>
            </p14:nvContentPartPr>
            <p14:xfrm>
              <a:off x="133818" y="91027"/>
              <a:ext cx="1265760" cy="20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A89AB0-21C3-48B6-86B4-7A6B6F5A2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8" y="-52613"/>
                <a:ext cx="14094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429003-5129-412C-A020-031CDC859B87}"/>
                  </a:ext>
                </a:extLst>
              </p14:cNvPr>
              <p14:cNvContentPartPr/>
              <p14:nvPr/>
            </p14:nvContentPartPr>
            <p14:xfrm>
              <a:off x="10721058" y="6668227"/>
              <a:ext cx="1318320" cy="60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429003-5129-412C-A020-031CDC859B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9058" y="6524587"/>
                <a:ext cx="14619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E5DD59-02D3-44F4-8F34-48BA816FAF80}"/>
                  </a:ext>
                </a:extLst>
              </p14:cNvPr>
              <p14:cNvContentPartPr/>
              <p14:nvPr/>
            </p14:nvContentPartPr>
            <p14:xfrm>
              <a:off x="11398578" y="6299227"/>
              <a:ext cx="580320" cy="28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E5DD59-02D3-44F4-8F34-48BA816FAF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26578" y="6155227"/>
                <a:ext cx="723960" cy="5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46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0E288-0A41-456F-A81E-3C473B26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664E1C-9C65-4BB8-96E4-EA35DC0B3D9D}"/>
                  </a:ext>
                </a:extLst>
              </p14:cNvPr>
              <p14:cNvContentPartPr/>
              <p14:nvPr/>
            </p14:nvContentPartPr>
            <p14:xfrm>
              <a:off x="58578" y="133976"/>
              <a:ext cx="1505520" cy="17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664E1C-9C65-4BB8-96E4-EA35DC0B3D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22" y="-10024"/>
                <a:ext cx="16491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E1919B-DB28-4606-8512-A2F202E38E2A}"/>
                  </a:ext>
                </a:extLst>
              </p14:cNvPr>
              <p14:cNvContentPartPr/>
              <p14:nvPr/>
            </p14:nvContentPartPr>
            <p14:xfrm>
              <a:off x="119058" y="6634856"/>
              <a:ext cx="1387080" cy="12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E1919B-DB28-4606-8512-A2F202E38E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18" y="6572216"/>
                <a:ext cx="1512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B5CFDB-F04B-4A6B-91C2-5FD922E6A613}"/>
                  </a:ext>
                </a:extLst>
              </p14:cNvPr>
              <p14:cNvContentPartPr/>
              <p14:nvPr/>
            </p14:nvContentPartPr>
            <p14:xfrm>
              <a:off x="11604858" y="6358016"/>
              <a:ext cx="459000" cy="29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B5CFDB-F04B-4A6B-91C2-5FD922E6A6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41858" y="6295376"/>
                <a:ext cx="58464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36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7B49E-3027-4FBB-B437-A50DD1FE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16DDCE-9EAE-4F04-BD04-86ADB6E885AC}"/>
                  </a:ext>
                </a:extLst>
              </p14:cNvPr>
              <p14:cNvContentPartPr/>
              <p14:nvPr/>
            </p14:nvContentPartPr>
            <p14:xfrm>
              <a:off x="133818" y="106976"/>
              <a:ext cx="1456920" cy="195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16DDCE-9EAE-4F04-BD04-86ADB6E88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8" y="-37024"/>
                <a:ext cx="16005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050D0B-F0C4-4BEC-9E75-AC910DBE62B1}"/>
                  </a:ext>
                </a:extLst>
              </p14:cNvPr>
              <p14:cNvContentPartPr/>
              <p14:nvPr/>
            </p14:nvContentPartPr>
            <p14:xfrm>
              <a:off x="126258" y="6651776"/>
              <a:ext cx="1322640" cy="9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050D0B-F0C4-4BEC-9E75-AC910DBE62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18" y="6589136"/>
                <a:ext cx="1448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9994B8-8BDE-4B4C-9713-62FFFA9DE4F9}"/>
                  </a:ext>
                </a:extLst>
              </p14:cNvPr>
              <p14:cNvContentPartPr/>
              <p14:nvPr/>
            </p14:nvContentPartPr>
            <p14:xfrm>
              <a:off x="11600538" y="6343256"/>
              <a:ext cx="474120" cy="36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9994B8-8BDE-4B4C-9713-62FFFA9DE4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37898" y="6280616"/>
                <a:ext cx="599760" cy="4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30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0BA6B-B91E-4464-B15D-7A339BD3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6BD9F6-454E-4F3E-8601-C20C50A36929}"/>
                  </a:ext>
                </a:extLst>
              </p14:cNvPr>
              <p14:cNvContentPartPr/>
              <p14:nvPr/>
            </p14:nvContentPartPr>
            <p14:xfrm>
              <a:off x="116898" y="98336"/>
              <a:ext cx="1425960" cy="22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6BD9F6-454E-4F3E-8601-C20C50A36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8" y="-45664"/>
                <a:ext cx="1569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EFE838-7726-43F7-B725-D8013F82D2D8}"/>
                  </a:ext>
                </a:extLst>
              </p14:cNvPr>
              <p14:cNvContentPartPr/>
              <p14:nvPr/>
            </p14:nvContentPartPr>
            <p14:xfrm>
              <a:off x="125538" y="6626576"/>
              <a:ext cx="1349640" cy="11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EFE838-7726-43F7-B725-D8013F82D2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38" y="6563936"/>
                <a:ext cx="14752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5599F1-4040-4DB1-AEF5-677D30B9FFAC}"/>
                  </a:ext>
                </a:extLst>
              </p14:cNvPr>
              <p14:cNvContentPartPr/>
              <p14:nvPr/>
            </p14:nvContentPartPr>
            <p14:xfrm>
              <a:off x="11577498" y="6407696"/>
              <a:ext cx="489240" cy="22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5599F1-4040-4DB1-AEF5-677D30B9FF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14498" y="6345056"/>
                <a:ext cx="61488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73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EA340-B3EB-401A-9653-A2346F4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0AE2EE-1A95-4B72-A03B-1186F9E8AFBB}"/>
                  </a:ext>
                </a:extLst>
              </p14:cNvPr>
              <p14:cNvContentPartPr/>
              <p14:nvPr/>
            </p14:nvContentPartPr>
            <p14:xfrm>
              <a:off x="116898" y="226136"/>
              <a:ext cx="1433880" cy="25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0AE2EE-1A95-4B72-A03B-1186F9E8AF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58" y="82136"/>
                <a:ext cx="15775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1D749B-25E8-4D36-9E11-FDC68170425C}"/>
                  </a:ext>
                </a:extLst>
              </p14:cNvPr>
              <p14:cNvContentPartPr/>
              <p14:nvPr/>
            </p14:nvContentPartPr>
            <p14:xfrm>
              <a:off x="108618" y="6610016"/>
              <a:ext cx="1337040" cy="12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1D749B-25E8-4D36-9E11-FDC6817042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78" y="6547016"/>
                <a:ext cx="14626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DC008C-685F-4506-9659-F45A0934062A}"/>
                  </a:ext>
                </a:extLst>
              </p14:cNvPr>
              <p14:cNvContentPartPr/>
              <p14:nvPr/>
            </p14:nvContentPartPr>
            <p14:xfrm>
              <a:off x="11551218" y="6333176"/>
              <a:ext cx="485640" cy="329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DC008C-685F-4506-9659-F45A093406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8218" y="6270536"/>
                <a:ext cx="61128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41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27602-0DBF-4AF0-8BD8-AFA07D8F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872E1D-211C-46C3-9121-7EBACFFC1727}"/>
                  </a:ext>
                </a:extLst>
              </p14:cNvPr>
              <p14:cNvContentPartPr/>
              <p14:nvPr/>
            </p14:nvContentPartPr>
            <p14:xfrm>
              <a:off x="150738" y="233696"/>
              <a:ext cx="1484280" cy="1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872E1D-211C-46C3-9121-7EBACFFC1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8" y="90056"/>
                <a:ext cx="1627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507837-1432-40C5-A31A-B527F6030620}"/>
                  </a:ext>
                </a:extLst>
              </p14:cNvPr>
              <p14:cNvContentPartPr/>
              <p14:nvPr/>
            </p14:nvContentPartPr>
            <p14:xfrm>
              <a:off x="142458" y="6617576"/>
              <a:ext cx="1333080" cy="15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507837-1432-40C5-A31A-B527F60306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58" y="6554576"/>
                <a:ext cx="1458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784BF6-24FC-462B-B3C0-B19028CAD380}"/>
                  </a:ext>
                </a:extLst>
              </p14:cNvPr>
              <p14:cNvContentPartPr/>
              <p14:nvPr/>
            </p14:nvContentPartPr>
            <p14:xfrm>
              <a:off x="11571018" y="6325256"/>
              <a:ext cx="490680" cy="33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784BF6-24FC-462B-B3C0-B19028CAD3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08378" y="6262256"/>
                <a:ext cx="61632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99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{B5E3C60F-6BDA-4E69-95AB-8FE47A4AF5AB}tf78438558_win32</Template>
  <TotalTime>52</TotalTime>
  <Words>6</Words>
  <Application>Microsoft Office PowerPoint</Application>
  <PresentationFormat>Widescreen</PresentationFormat>
  <Paragraphs>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Century Gothic</vt:lpstr>
      <vt:lpstr>Garamond</vt:lpstr>
      <vt:lpstr>SavonVTI</vt:lpstr>
      <vt:lpstr>APRIORI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APRIORI ALGORITHM</dc:title>
  <dc:creator>pallaviwankhede7117@gmail.com</dc:creator>
  <cp:lastModifiedBy>pallaviwankhede7117@gmail.com</cp:lastModifiedBy>
  <cp:revision>2</cp:revision>
  <dcterms:created xsi:type="dcterms:W3CDTF">2021-09-30T16:43:05Z</dcterms:created>
  <dcterms:modified xsi:type="dcterms:W3CDTF">2021-09-30T18:37:43Z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